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E5DB94-4BD6-4D9F-BFD7-EF0CC06867AE}" v="13" dt="2026-10-10T03:02:37.0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o Vaccotti" userId="e6f005532f28f701" providerId="LiveId" clId="{E0E5DB94-4BD6-4D9F-BFD7-EF0CC06867AE}"/>
    <pc:docChg chg="custSel modSld">
      <pc:chgData name="Fernando Vaccotti" userId="e6f005532f28f701" providerId="LiveId" clId="{E0E5DB94-4BD6-4D9F-BFD7-EF0CC06867AE}" dt="2026-10-10T03:02:37.064" v="57"/>
      <pc:docMkLst>
        <pc:docMk/>
      </pc:docMkLst>
      <pc:sldChg chg="addSp modSp mod">
        <pc:chgData name="Fernando Vaccotti" userId="e6f005532f28f701" providerId="LiveId" clId="{E0E5DB94-4BD6-4D9F-BFD7-EF0CC06867AE}" dt="2026-10-10T03:00:01.468" v="37" actId="1076"/>
        <pc:sldMkLst>
          <pc:docMk/>
          <pc:sldMk cId="8337363" sldId="256"/>
        </pc:sldMkLst>
        <pc:spChg chg="mod">
          <ac:chgData name="Fernando Vaccotti" userId="e6f005532f28f701" providerId="LiveId" clId="{E0E5DB94-4BD6-4D9F-BFD7-EF0CC06867AE}" dt="2026-10-10T02:51:38.597" v="8" actId="1076"/>
          <ac:spMkLst>
            <pc:docMk/>
            <pc:sldMk cId="8337363" sldId="256"/>
            <ac:spMk id="6" creationId="{EE934331-16E9-4B28-980F-FBCB58498F48}"/>
          </ac:spMkLst>
        </pc:spChg>
        <pc:spChg chg="mod">
          <ac:chgData name="Fernando Vaccotti" userId="e6f005532f28f701" providerId="LiveId" clId="{E0E5DB94-4BD6-4D9F-BFD7-EF0CC06867AE}" dt="2026-10-10T02:59:57.008" v="36" actId="1076"/>
          <ac:spMkLst>
            <pc:docMk/>
            <pc:sldMk cId="8337363" sldId="256"/>
            <ac:spMk id="7" creationId="{53C1AE5A-2569-463D-A504-13906AAD4C61}"/>
          </ac:spMkLst>
        </pc:spChg>
        <pc:spChg chg="add mod">
          <ac:chgData name="Fernando Vaccotti" userId="e6f005532f28f701" providerId="LiveId" clId="{E0E5DB94-4BD6-4D9F-BFD7-EF0CC06867AE}" dt="2026-10-10T02:54:17.698" v="13" actId="255"/>
          <ac:spMkLst>
            <pc:docMk/>
            <pc:sldMk cId="8337363" sldId="256"/>
            <ac:spMk id="13" creationId="{DFEF586C-26C2-15A1-204E-124D063407FB}"/>
          </ac:spMkLst>
        </pc:spChg>
        <pc:picChg chg="add mod">
          <ac:chgData name="Fernando Vaccotti" userId="e6f005532f28f701" providerId="LiveId" clId="{E0E5DB94-4BD6-4D9F-BFD7-EF0CC06867AE}" dt="2026-10-10T03:00:01.468" v="37" actId="1076"/>
          <ac:picMkLst>
            <pc:docMk/>
            <pc:sldMk cId="8337363" sldId="256"/>
            <ac:picMk id="14" creationId="{8B808CF3-FCB9-2563-D483-DC08044ECAF7}"/>
          </ac:picMkLst>
        </pc:picChg>
      </pc:sldChg>
      <pc:sldChg chg="addSp delSp modSp mod">
        <pc:chgData name="Fernando Vaccotti" userId="e6f005532f28f701" providerId="LiveId" clId="{E0E5DB94-4BD6-4D9F-BFD7-EF0CC06867AE}" dt="2026-10-10T03:00:42.837" v="40" actId="1076"/>
        <pc:sldMkLst>
          <pc:docMk/>
          <pc:sldMk cId="1528165994" sldId="257"/>
        </pc:sldMkLst>
        <pc:spChg chg="del">
          <ac:chgData name="Fernando Vaccotti" userId="e6f005532f28f701" providerId="LiveId" clId="{E0E5DB94-4BD6-4D9F-BFD7-EF0CC06867AE}" dt="2026-10-10T02:54:36.876" v="14" actId="21"/>
          <ac:spMkLst>
            <pc:docMk/>
            <pc:sldMk cId="1528165994" sldId="257"/>
            <ac:spMk id="16" creationId="{736D367F-1EA0-47D9-AE0E-9882AAA54616}"/>
          </ac:spMkLst>
        </pc:spChg>
        <pc:spChg chg="add mod">
          <ac:chgData name="Fernando Vaccotti" userId="e6f005532f28f701" providerId="LiveId" clId="{E0E5DB94-4BD6-4D9F-BFD7-EF0CC06867AE}" dt="2026-10-10T02:50:39.363" v="1" actId="1076"/>
          <ac:spMkLst>
            <pc:docMk/>
            <pc:sldMk cId="1528165994" sldId="257"/>
            <ac:spMk id="17" creationId="{5D2551D1-F59B-F421-089E-0EBC137C4A1B}"/>
          </ac:spMkLst>
        </pc:spChg>
        <pc:spChg chg="add mod">
          <ac:chgData name="Fernando Vaccotti" userId="e6f005532f28f701" providerId="LiveId" clId="{E0E5DB94-4BD6-4D9F-BFD7-EF0CC06867AE}" dt="2026-10-10T03:00:28.251" v="38" actId="1076"/>
          <ac:spMkLst>
            <pc:docMk/>
            <pc:sldMk cId="1528165994" sldId="257"/>
            <ac:spMk id="18" creationId="{BC3D87D6-0C36-765C-82A1-0FFADF973F20}"/>
          </ac:spMkLst>
        </pc:spChg>
        <pc:picChg chg="add mod">
          <ac:chgData name="Fernando Vaccotti" userId="e6f005532f28f701" providerId="LiveId" clId="{E0E5DB94-4BD6-4D9F-BFD7-EF0CC06867AE}" dt="2026-10-10T03:00:42.837" v="40" actId="1076"/>
          <ac:picMkLst>
            <pc:docMk/>
            <pc:sldMk cId="1528165994" sldId="257"/>
            <ac:picMk id="19" creationId="{BB37BD83-8477-7EC9-ECEB-19EE3A2855C9}"/>
          </ac:picMkLst>
        </pc:picChg>
      </pc:sldChg>
      <pc:sldChg chg="addSp modSp mod">
        <pc:chgData name="Fernando Vaccotti" userId="e6f005532f28f701" providerId="LiveId" clId="{E0E5DB94-4BD6-4D9F-BFD7-EF0CC06867AE}" dt="2026-10-10T03:01:18.706" v="47" actId="1076"/>
        <pc:sldMkLst>
          <pc:docMk/>
          <pc:sldMk cId="779424745" sldId="258"/>
        </pc:sldMkLst>
        <pc:spChg chg="mod">
          <ac:chgData name="Fernando Vaccotti" userId="e6f005532f28f701" providerId="LiveId" clId="{E0E5DB94-4BD6-4D9F-BFD7-EF0CC06867AE}" dt="2026-10-10T03:00:58.017" v="42" actId="1076"/>
          <ac:spMkLst>
            <pc:docMk/>
            <pc:sldMk cId="779424745" sldId="258"/>
            <ac:spMk id="18" creationId="{4C660650-C4F7-45D4-AFB2-A6F65B9AC06E}"/>
          </ac:spMkLst>
        </pc:spChg>
        <pc:spChg chg="mod">
          <ac:chgData name="Fernando Vaccotti" userId="e6f005532f28f701" providerId="LiveId" clId="{E0E5DB94-4BD6-4D9F-BFD7-EF0CC06867AE}" dt="2026-10-10T02:55:09.661" v="17" actId="1076"/>
          <ac:spMkLst>
            <pc:docMk/>
            <pc:sldMk cId="779424745" sldId="258"/>
            <ac:spMk id="19" creationId="{BB19D25D-2285-4CBE-959A-1D025E2BB2ED}"/>
          </ac:spMkLst>
        </pc:spChg>
        <pc:spChg chg="add mod">
          <ac:chgData name="Fernando Vaccotti" userId="e6f005532f28f701" providerId="LiveId" clId="{E0E5DB94-4BD6-4D9F-BFD7-EF0CC06867AE}" dt="2026-10-10T03:00:52.406" v="41" actId="1076"/>
          <ac:spMkLst>
            <pc:docMk/>
            <pc:sldMk cId="779424745" sldId="258"/>
            <ac:spMk id="20" creationId="{4B59D96A-E911-0ECC-D9EC-46CD1ABE5B77}"/>
          </ac:spMkLst>
        </pc:spChg>
        <pc:picChg chg="add mod">
          <ac:chgData name="Fernando Vaccotti" userId="e6f005532f28f701" providerId="LiveId" clId="{E0E5DB94-4BD6-4D9F-BFD7-EF0CC06867AE}" dt="2026-10-10T03:01:18.706" v="47" actId="1076"/>
          <ac:picMkLst>
            <pc:docMk/>
            <pc:sldMk cId="779424745" sldId="258"/>
            <ac:picMk id="21" creationId="{1D9DDD99-04E5-1A47-10DB-0539C133710C}"/>
          </ac:picMkLst>
        </pc:picChg>
      </pc:sldChg>
      <pc:sldChg chg="addSp modSp mod">
        <pc:chgData name="Fernando Vaccotti" userId="e6f005532f28f701" providerId="LiveId" clId="{E0E5DB94-4BD6-4D9F-BFD7-EF0CC06867AE}" dt="2026-10-10T03:01:36.792" v="51" actId="1076"/>
        <pc:sldMkLst>
          <pc:docMk/>
          <pc:sldMk cId="1742401572" sldId="259"/>
        </pc:sldMkLst>
        <pc:spChg chg="mod">
          <ac:chgData name="Fernando Vaccotti" userId="e6f005532f28f701" providerId="LiveId" clId="{E0E5DB94-4BD6-4D9F-BFD7-EF0CC06867AE}" dt="2026-10-10T02:55:26.581" v="20" actId="1076"/>
          <ac:spMkLst>
            <pc:docMk/>
            <pc:sldMk cId="1742401572" sldId="259"/>
            <ac:spMk id="31" creationId="{1EEA7EDB-0927-4B31-8ECD-7160E6232885}"/>
          </ac:spMkLst>
        </pc:spChg>
        <pc:spChg chg="add mod">
          <ac:chgData name="Fernando Vaccotti" userId="e6f005532f28f701" providerId="LiveId" clId="{E0E5DB94-4BD6-4D9F-BFD7-EF0CC06867AE}" dt="2026-10-10T03:01:26.300" v="48" actId="1076"/>
          <ac:spMkLst>
            <pc:docMk/>
            <pc:sldMk cId="1742401572" sldId="259"/>
            <ac:spMk id="32" creationId="{401F7C25-70DA-1C49-F3A3-33CB1B28773C}"/>
          </ac:spMkLst>
        </pc:spChg>
        <pc:picChg chg="add mod">
          <ac:chgData name="Fernando Vaccotti" userId="e6f005532f28f701" providerId="LiveId" clId="{E0E5DB94-4BD6-4D9F-BFD7-EF0CC06867AE}" dt="2026-10-10T03:01:36.792" v="51" actId="1076"/>
          <ac:picMkLst>
            <pc:docMk/>
            <pc:sldMk cId="1742401572" sldId="259"/>
            <ac:picMk id="33" creationId="{2E2E33D9-A173-7069-BABB-A9FBAD5CBFC8}"/>
          </ac:picMkLst>
        </pc:picChg>
      </pc:sldChg>
      <pc:sldChg chg="addSp modSp mod">
        <pc:chgData name="Fernando Vaccotti" userId="e6f005532f28f701" providerId="LiveId" clId="{E0E5DB94-4BD6-4D9F-BFD7-EF0CC06867AE}" dt="2026-10-10T03:02:37.064" v="57"/>
        <pc:sldMkLst>
          <pc:docMk/>
          <pc:sldMk cId="395209148" sldId="260"/>
        </pc:sldMkLst>
        <pc:spChg chg="mod">
          <ac:chgData name="Fernando Vaccotti" userId="e6f005532f28f701" providerId="LiveId" clId="{E0E5DB94-4BD6-4D9F-BFD7-EF0CC06867AE}" dt="2026-10-10T03:02:37.064" v="57"/>
          <ac:spMkLst>
            <pc:docMk/>
            <pc:sldMk cId="395209148" sldId="260"/>
            <ac:spMk id="26" creationId="{9A2DC089-086D-4E35-8C4D-0BE2CCF9DCE1}"/>
          </ac:spMkLst>
        </pc:spChg>
        <pc:spChg chg="mod">
          <ac:chgData name="Fernando Vaccotti" userId="e6f005532f28f701" providerId="LiveId" clId="{E0E5DB94-4BD6-4D9F-BFD7-EF0CC06867AE}" dt="2026-10-10T02:55:49.972" v="24" actId="1076"/>
          <ac:spMkLst>
            <pc:docMk/>
            <pc:sldMk cId="395209148" sldId="260"/>
            <ac:spMk id="27" creationId="{DF6CFF04-DB9D-4474-BBD3-EFF9F90254B3}"/>
          </ac:spMkLst>
        </pc:spChg>
        <pc:spChg chg="add mod">
          <ac:chgData name="Fernando Vaccotti" userId="e6f005532f28f701" providerId="LiveId" clId="{E0E5DB94-4BD6-4D9F-BFD7-EF0CC06867AE}" dt="2026-10-10T03:01:49.266" v="53" actId="1076"/>
          <ac:spMkLst>
            <pc:docMk/>
            <pc:sldMk cId="395209148" sldId="260"/>
            <ac:spMk id="28" creationId="{22D45B4B-AB99-2603-8062-D758EAB37250}"/>
          </ac:spMkLst>
        </pc:spChg>
        <pc:picChg chg="add mod">
          <ac:chgData name="Fernando Vaccotti" userId="e6f005532f28f701" providerId="LiveId" clId="{E0E5DB94-4BD6-4D9F-BFD7-EF0CC06867AE}" dt="2026-10-10T03:01:56.157" v="55" actId="1076"/>
          <ac:picMkLst>
            <pc:docMk/>
            <pc:sldMk cId="395209148" sldId="260"/>
            <ac:picMk id="29" creationId="{4921899A-2454-91FD-E55D-08FB591E8075}"/>
          </ac:picMkLst>
        </pc:picChg>
      </pc:sldChg>
      <pc:sldChg chg="addSp modSp mod">
        <pc:chgData name="Fernando Vaccotti" userId="e6f005532f28f701" providerId="LiveId" clId="{E0E5DB94-4BD6-4D9F-BFD7-EF0CC06867AE}" dt="2026-10-10T02:59:31.380" v="34" actId="14100"/>
        <pc:sldMkLst>
          <pc:docMk/>
          <pc:sldMk cId="826531969" sldId="261"/>
        </pc:sldMkLst>
        <pc:spChg chg="mod">
          <ac:chgData name="Fernando Vaccotti" userId="e6f005532f28f701" providerId="LiveId" clId="{E0E5DB94-4BD6-4D9F-BFD7-EF0CC06867AE}" dt="2026-10-10T02:56:33.111" v="28" actId="255"/>
          <ac:spMkLst>
            <pc:docMk/>
            <pc:sldMk cId="826531969" sldId="261"/>
            <ac:spMk id="7" creationId="{4D874F56-766F-43C1-95A3-60B73C537653}"/>
          </ac:spMkLst>
        </pc:spChg>
        <pc:spChg chg="mod">
          <ac:chgData name="Fernando Vaccotti" userId="e6f005532f28f701" providerId="LiveId" clId="{E0E5DB94-4BD6-4D9F-BFD7-EF0CC06867AE}" dt="2026-10-10T02:57:02.723" v="29" actId="1076"/>
          <ac:spMkLst>
            <pc:docMk/>
            <pc:sldMk cId="826531969" sldId="261"/>
            <ac:spMk id="8" creationId="{496976DD-DA24-49E6-8BB7-F5C44005EA59}"/>
          </ac:spMkLst>
        </pc:spChg>
        <pc:picChg chg="add mod">
          <ac:chgData name="Fernando Vaccotti" userId="e6f005532f28f701" providerId="LiveId" clId="{E0E5DB94-4BD6-4D9F-BFD7-EF0CC06867AE}" dt="2026-10-10T02:59:31.380" v="34" actId="14100"/>
          <ac:picMkLst>
            <pc:docMk/>
            <pc:sldMk cId="826531969" sldId="261"/>
            <ac:picMk id="10" creationId="{AD34EDC5-D0ED-60E4-4CA0-BDF955225AF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CE4107A-75F2-41D2-B0D9-CAA4410CD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FD41CDCD-A658-4DDB-A319-344D16830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9FFAEB4F-B22B-43E0-9E1F-D0B808128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DAC65B1-0685-47EE-8AC2-294FA6B60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A74EEB5-FCBD-4F39-9A72-C738B97FA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FBB68747-B4FD-4D2D-A728-5E1B64C4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27CE2E-604E-4877-883A-C6A2BA980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9F836A56-416B-4310-8B04-075783F7DE5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6EE5665-C2ED-4054-9B29-8AC9B3DBC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C597B3ED-2839-4566-BF9D-CCD5B114A0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D4D41FBC-A81B-441E-B9FB-D123EB6C327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C3A35C"/>
          </a:solidFill>
          <a:ln w="0">
            <a:solidFill>
              <a:srgbClr val="C3A35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11CC161-C607-442D-8516-8B6BC6ABE034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4572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C3A35C"/>
                </a:solidFill>
              </a:defRPr>
            </a:defPPr>
          </a:lstStyle>
          <a:p>
            <a:pPr>
              <a:defRPr sz="1050" b="1">
                <a:solidFill>
                  <a:srgbClr val="C3A35C"/>
                </a:solidFill>
              </a:defRPr>
            </a:pPr>
            <a:r>
              <a:rPr sz="1050" b="1">
                <a:solidFill>
                  <a:srgbClr val="C3A35C"/>
                </a:solidFill>
              </a:rPr>
              <a:t>SMART MANAGEMENT · WEBINAR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1FD492D-15CA-4813-8963-99026DE98C39}"/>
              </a:ext>
            </a:extLst>
          </p:cNvPr>
          <p:cNvSpPr>
            <a:spLocks noGrp="1"/>
          </p:cNvSpPr>
          <p:nvPr/>
        </p:nvSpPr>
        <p:spPr>
          <a:xfrm>
            <a:off x="685800" y="1600200"/>
            <a:ext cx="7239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4050" b="1">
                <a:solidFill>
                  <a:srgbClr val="F7F5F0"/>
                </a:solidFill>
              </a:defRPr>
            </a:defPPr>
          </a:lstStyle>
          <a:p>
            <a:pPr>
              <a:defRPr sz="4050" b="1">
                <a:solidFill>
                  <a:srgbClr val="F7F5F0"/>
                </a:solidFill>
              </a:defRPr>
            </a:pPr>
            <a:r>
              <a:rPr sz="4050" b="1">
                <a:solidFill>
                  <a:srgbClr val="F7F5F0"/>
                </a:solidFill>
              </a:rPr>
              <a:t>Análisis de</a:t>
            </a:r>
          </a:p>
          <a:p>
            <a:pPr>
              <a:defRPr sz="4050" b="1">
                <a:solidFill>
                  <a:srgbClr val="F7F5F0"/>
                </a:solidFill>
              </a:defRPr>
            </a:pPr>
            <a:r>
              <a:rPr sz="4050" b="1">
                <a:solidFill>
                  <a:srgbClr val="F7F5F0"/>
                </a:solidFill>
              </a:rPr>
              <a:t>entornos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1579B2A-CF57-4191-A55F-89A055F60977}"/>
              </a:ext>
            </a:extLst>
          </p:cNvPr>
          <p:cNvSpPr>
            <a:spLocks noGrp="1"/>
          </p:cNvSpPr>
          <p:nvPr/>
        </p:nvSpPr>
        <p:spPr>
          <a:xfrm>
            <a:off x="723900" y="3181350"/>
            <a:ext cx="7143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>
                <a:solidFill>
                  <a:srgbClr val="C9D2D9"/>
                </a:solidFill>
              </a:defRPr>
            </a:defPPr>
          </a:lstStyle>
          <a:p>
            <a:pPr>
              <a:defRPr sz="1875">
                <a:solidFill>
                  <a:srgbClr val="C9D2D9"/>
                </a:solidFill>
              </a:defRPr>
            </a:pPr>
            <a:r>
              <a:rPr sz="1875">
                <a:solidFill>
                  <a:srgbClr val="C9D2D9"/>
                </a:solidFill>
              </a:rPr>
              <a:t>De la observación a la decisión protectora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1AB04D2-CA8A-4DDA-BF38-767E89EADBAF}"/>
              </a:ext>
            </a:extLst>
          </p:cNvPr>
          <p:cNvSpPr>
            <a:spLocks noGrp="1"/>
          </p:cNvSpPr>
          <p:nvPr/>
        </p:nvSpPr>
        <p:spPr>
          <a:xfrm>
            <a:off x="723900" y="3829050"/>
            <a:ext cx="1619250" cy="38100"/>
          </a:xfrm>
          <a:prstGeom prst="rect">
            <a:avLst/>
          </a:prstGeom>
          <a:solidFill>
            <a:srgbClr val="C3A35C"/>
          </a:solidFill>
          <a:ln w="0">
            <a:solidFill>
              <a:srgbClr val="C3A35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E934331-16E9-4B28-980F-FBCB58498F48}"/>
              </a:ext>
            </a:extLst>
          </p:cNvPr>
          <p:cNvSpPr>
            <a:spLocks noGrp="1"/>
          </p:cNvSpPr>
          <p:nvPr/>
        </p:nvSpPr>
        <p:spPr>
          <a:xfrm>
            <a:off x="723900" y="5516360"/>
            <a:ext cx="419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7F5F0"/>
                </a:solidFill>
              </a:defRPr>
            </a:defPPr>
          </a:lstStyle>
          <a:p>
            <a:pPr>
              <a:defRPr sz="1500" b="1">
                <a:solidFill>
                  <a:srgbClr val="F7F5F0"/>
                </a:solidFill>
              </a:defRPr>
            </a:pPr>
            <a:r>
              <a:rPr sz="1500" b="1" dirty="0">
                <a:solidFill>
                  <a:srgbClr val="F7F5F0"/>
                </a:solidFill>
              </a:rPr>
              <a:t>Fernando Vaccotti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3C1AE5A-2569-463D-A504-13906AAD4C61}"/>
              </a:ext>
            </a:extLst>
          </p:cNvPr>
          <p:cNvSpPr>
            <a:spLocks noGrp="1"/>
          </p:cNvSpPr>
          <p:nvPr/>
        </p:nvSpPr>
        <p:spPr>
          <a:xfrm>
            <a:off x="4476750" y="6010275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>
                <a:solidFill>
                  <a:srgbClr val="8FA2B1"/>
                </a:solidFill>
              </a:defRPr>
            </a:defPPr>
          </a:lstStyle>
          <a:p>
            <a:pPr>
              <a:defRPr sz="1200">
                <a:solidFill>
                  <a:srgbClr val="8FA2B1"/>
                </a:solidFill>
              </a:defRPr>
            </a:pPr>
            <a:r>
              <a:rPr sz="1200" dirty="0">
                <a:solidFill>
                  <a:srgbClr val="8FA2B1"/>
                </a:solidFill>
              </a:rPr>
              <a:t>10 de octubre de 2026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E14FDD8-EB18-4923-BC1C-7582FADC0651}"/>
              </a:ext>
            </a:extLst>
          </p:cNvPr>
          <p:cNvSpPr>
            <a:spLocks noGrp="1"/>
          </p:cNvSpPr>
          <p:nvPr/>
        </p:nvSpPr>
        <p:spPr>
          <a:xfrm>
            <a:off x="8667750" y="1104900"/>
            <a:ext cx="23050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FA2B1"/>
                </a:solidFill>
              </a:defRPr>
            </a:defPPr>
          </a:lstStyle>
          <a:p>
            <a:pPr>
              <a:defRPr sz="900" b="1">
                <a:solidFill>
                  <a:srgbClr val="8FA2B1"/>
                </a:solidFill>
              </a:defRPr>
            </a:pPr>
            <a:r>
              <a:rPr sz="900" b="1">
                <a:solidFill>
                  <a:srgbClr val="8FA2B1"/>
                </a:solidFill>
              </a:rPr>
              <a:t>RIESGO Y PROTECCIÓN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C1500B-83C9-429C-9F5A-28A1A64379FA}"/>
              </a:ext>
            </a:extLst>
          </p:cNvPr>
          <p:cNvSpPr>
            <a:spLocks noGrp="1"/>
          </p:cNvSpPr>
          <p:nvPr/>
        </p:nvSpPr>
        <p:spPr>
          <a:xfrm>
            <a:off x="8096250" y="2381250"/>
            <a:ext cx="28575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00" b="1">
                <a:solidFill>
                  <a:srgbClr val="C3A35C"/>
                </a:solidFill>
              </a:defRPr>
            </a:defPPr>
          </a:lstStyle>
          <a:p>
            <a:pPr>
              <a:defRPr sz="2100" b="1">
                <a:solidFill>
                  <a:srgbClr val="C3A35C"/>
                </a:solidFill>
              </a:defRPr>
            </a:pPr>
            <a:r>
              <a:rPr sz="2100" b="1">
                <a:solidFill>
                  <a:srgbClr val="C3A35C"/>
                </a:solidFill>
              </a:rPr>
              <a:t>Anticipar</a:t>
            </a:r>
          </a:p>
          <a:p>
            <a:pPr>
              <a:defRPr sz="2100" b="1">
                <a:solidFill>
                  <a:srgbClr val="C3A35C"/>
                </a:solidFill>
              </a:defRPr>
            </a:pPr>
            <a:r>
              <a:rPr sz="2100" b="1">
                <a:solidFill>
                  <a:srgbClr val="C3A35C"/>
                </a:solidFill>
              </a:rPr>
              <a:t>Proteger</a:t>
            </a:r>
          </a:p>
          <a:p>
            <a:pPr>
              <a:defRPr sz="2100" b="1">
                <a:solidFill>
                  <a:srgbClr val="C3A35C"/>
                </a:solidFill>
              </a:defRPr>
            </a:pPr>
            <a:r>
              <a:rPr sz="2100" b="1">
                <a:solidFill>
                  <a:srgbClr val="C3A35C"/>
                </a:solidFill>
              </a:rPr>
              <a:t>Responder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21F5373-87EF-48A6-BFC3-F8EBE1EA3D9A}"/>
              </a:ext>
            </a:extLst>
          </p:cNvPr>
          <p:cNvSpPr>
            <a:spLocks noGrp="1"/>
          </p:cNvSpPr>
          <p:nvPr/>
        </p:nvSpPr>
        <p:spPr>
          <a:xfrm>
            <a:off x="8096250" y="4171950"/>
            <a:ext cx="2857500" cy="9525"/>
          </a:xfrm>
          <a:prstGeom prst="rect">
            <a:avLst/>
          </a:prstGeom>
          <a:solidFill>
            <a:srgbClr val="29455B"/>
          </a:solidFill>
          <a:ln w="0">
            <a:solidFill>
              <a:srgbClr val="2945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EF48880-880B-47CE-9DEC-DEF2FE109B99}"/>
              </a:ext>
            </a:extLst>
          </p:cNvPr>
          <p:cNvSpPr>
            <a:spLocks noGrp="1"/>
          </p:cNvSpPr>
          <p:nvPr/>
        </p:nvSpPr>
        <p:spPr>
          <a:xfrm>
            <a:off x="7810500" y="4419600"/>
            <a:ext cx="3143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>
                <a:solidFill>
                  <a:srgbClr val="C9D2D9"/>
                </a:solidFill>
              </a:defRPr>
            </a:defPPr>
          </a:lstStyle>
          <a:p>
            <a:pPr>
              <a:defRPr sz="1125">
                <a:solidFill>
                  <a:srgbClr val="C9D2D9"/>
                </a:solidFill>
              </a:defRPr>
            </a:pPr>
            <a:r>
              <a:rPr sz="1125">
                <a:solidFill>
                  <a:srgbClr val="C9D2D9"/>
                </a:solidFill>
              </a:rPr>
              <a:t>Una mirada estratégica sobre entorno, exposición y decisión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FEF586C-26C2-15A1-204E-124D063407FB}"/>
              </a:ext>
            </a:extLst>
          </p:cNvPr>
          <p:cNvSpPr>
            <a:spLocks noGrp="1"/>
          </p:cNvSpPr>
          <p:nvPr/>
        </p:nvSpPr>
        <p:spPr>
          <a:xfrm>
            <a:off x="8667750" y="6038850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8FA2B1"/>
                </a:solidFill>
              </a:defRPr>
            </a:defPPr>
          </a:lstStyle>
          <a:p>
            <a:pPr>
              <a:defRPr sz="825" b="1">
                <a:solidFill>
                  <a:srgbClr val="8FA2B1"/>
                </a:solidFill>
              </a:defRPr>
            </a:pPr>
            <a:r>
              <a:rPr sz="1000" b="1" dirty="0">
                <a:solidFill>
                  <a:srgbClr val="8FA2B1"/>
                </a:solidFill>
              </a:rPr>
              <a:t>SMART MANAGEMENT · RIESGO Y PROTECCIÓN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B808CF3-FCB9-2563-D483-DC08044EC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46" y="5880714"/>
            <a:ext cx="72548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9C06281-DC3E-44CF-9B5A-1A95BFEA1859}"/>
              </a:ext>
            </a:extLst>
          </p:cNvPr>
          <p:cNvSpPr>
            <a:spLocks noGrp="1"/>
          </p:cNvSpPr>
          <p:nvPr/>
        </p:nvSpPr>
        <p:spPr>
          <a:xfrm>
            <a:off x="10953750" y="63055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C3A35C"/>
                </a:solidFill>
              </a:defRPr>
            </a:defPPr>
          </a:lstStyle>
          <a:p>
            <a:pPr>
              <a:defRPr sz="900" b="1">
                <a:solidFill>
                  <a:srgbClr val="C3A35C"/>
                </a:solidFill>
              </a:defRPr>
            </a:pPr>
            <a:r>
              <a:rPr sz="900" b="1">
                <a:solidFill>
                  <a:srgbClr val="C3A35C"/>
                </a:solidFill>
              </a:rPr>
              <a:t>02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A55EC2-598C-40AE-8100-62ED0C7530C9}"/>
              </a:ext>
            </a:extLst>
          </p:cNvPr>
          <p:cNvSpPr>
            <a:spLocks noGrp="1"/>
          </p:cNvSpPr>
          <p:nvPr/>
        </p:nvSpPr>
        <p:spPr>
          <a:xfrm>
            <a:off x="685800" y="6134100"/>
            <a:ext cx="10820400" cy="9525"/>
          </a:xfrm>
          <a:prstGeom prst="rect">
            <a:avLst/>
          </a:prstGeom>
          <a:solidFill>
            <a:srgbClr val="274258"/>
          </a:solidFill>
          <a:ln w="0">
            <a:solidFill>
              <a:srgbClr val="2742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93473CB-6C52-4202-985F-8E8956FB662F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5334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C3A35C"/>
                </a:solidFill>
              </a:defRPr>
            </a:defPPr>
          </a:lstStyle>
          <a:p>
            <a:pPr>
              <a:defRPr sz="975" b="1">
                <a:solidFill>
                  <a:srgbClr val="C3A35C"/>
                </a:solidFill>
              </a:defRPr>
            </a:pPr>
            <a:r>
              <a:rPr sz="975" b="1">
                <a:solidFill>
                  <a:srgbClr val="C3A35C"/>
                </a:solidFill>
              </a:rPr>
              <a:t>EL CAMBIO DE ÉPOCA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3E20DF7-56A7-4C7D-B0DB-4D3A83ACDAA6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9525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F7F5F0"/>
                </a:solidFill>
              </a:defRPr>
            </a:defPPr>
          </a:lstStyle>
          <a:p>
            <a:pPr>
              <a:defRPr sz="2850" b="1">
                <a:solidFill>
                  <a:srgbClr val="F7F5F0"/>
                </a:solidFill>
              </a:defRPr>
            </a:pPr>
            <a:r>
              <a:rPr sz="2850" b="1">
                <a:solidFill>
                  <a:srgbClr val="F7F5F0"/>
                </a:solidFill>
              </a:rPr>
              <a:t>El entorno como variable activa de riesgo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A480652-CC4E-4F7C-B189-D351D6EC60A0}"/>
              </a:ext>
            </a:extLst>
          </p:cNvPr>
          <p:cNvSpPr>
            <a:spLocks noGrp="1"/>
          </p:cNvSpPr>
          <p:nvPr/>
        </p:nvSpPr>
        <p:spPr>
          <a:xfrm>
            <a:off x="685800" y="2038350"/>
            <a:ext cx="9810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>
                <a:solidFill>
                  <a:srgbClr val="C9D2D9"/>
                </a:solidFill>
              </a:defRPr>
            </a:defPPr>
          </a:lstStyle>
          <a:p>
            <a:pPr>
              <a:defRPr sz="1725">
                <a:solidFill>
                  <a:srgbClr val="C9D2D9"/>
                </a:solidFill>
              </a:defRPr>
            </a:pPr>
            <a:r>
              <a:rPr sz="1725">
                <a:solidFill>
                  <a:srgbClr val="C9D2D9"/>
                </a:solidFill>
              </a:rPr>
              <a:t>Una operación puede estar protegida en su perímetro y, sin embargo, quedar expuesta por sus rutas, su información, sus proveedores o su reputación.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37F970A-483F-4895-A603-191BC8D23496}"/>
              </a:ext>
            </a:extLst>
          </p:cNvPr>
          <p:cNvSpPr>
            <a:spLocks noGrp="1"/>
          </p:cNvSpPr>
          <p:nvPr/>
        </p:nvSpPr>
        <p:spPr>
          <a:xfrm>
            <a:off x="933450" y="3048000"/>
            <a:ext cx="476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C3A35C"/>
                </a:solidFill>
              </a:defRPr>
            </a:defPPr>
          </a:lstStyle>
          <a:p>
            <a:pPr>
              <a:defRPr sz="1350" b="1">
                <a:solidFill>
                  <a:srgbClr val="C3A35C"/>
                </a:solidFill>
              </a:defRPr>
            </a:pPr>
            <a:r>
              <a:rPr sz="1350" b="1">
                <a:solidFill>
                  <a:srgbClr val="C3A35C"/>
                </a:solidFill>
              </a:rPr>
              <a:t>01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36F4E07-C04F-434C-A32E-51E8C1B76BED}"/>
              </a:ext>
            </a:extLst>
          </p:cNvPr>
          <p:cNvSpPr>
            <a:spLocks noGrp="1"/>
          </p:cNvSpPr>
          <p:nvPr/>
        </p:nvSpPr>
        <p:spPr>
          <a:xfrm>
            <a:off x="1562100" y="302895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7F5F0"/>
                </a:solidFill>
              </a:defRPr>
            </a:defPPr>
          </a:lstStyle>
          <a:p>
            <a:pPr>
              <a:defRPr sz="1650" b="1">
                <a:solidFill>
                  <a:srgbClr val="F7F5F0"/>
                </a:solidFill>
              </a:defRPr>
            </a:pPr>
            <a:r>
              <a:rPr sz="1650" b="1">
                <a:solidFill>
                  <a:srgbClr val="F7F5F0"/>
                </a:solidFill>
              </a:rPr>
              <a:t>Entorno físico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979421A-A669-46E0-A7CA-E83CAFF65A80}"/>
              </a:ext>
            </a:extLst>
          </p:cNvPr>
          <p:cNvSpPr>
            <a:spLocks noGrp="1"/>
          </p:cNvSpPr>
          <p:nvPr/>
        </p:nvSpPr>
        <p:spPr>
          <a:xfrm>
            <a:off x="1562100" y="3390900"/>
            <a:ext cx="5619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>
                <a:solidFill>
                  <a:srgbClr val="C9D2D9"/>
                </a:solidFill>
              </a:defRPr>
            </a:defPPr>
          </a:lstStyle>
          <a:p>
            <a:pPr>
              <a:defRPr sz="1200">
                <a:solidFill>
                  <a:srgbClr val="C9D2D9"/>
                </a:solidFill>
              </a:defRPr>
            </a:pPr>
            <a:r>
              <a:rPr sz="1200">
                <a:solidFill>
                  <a:srgbClr val="C9D2D9"/>
                </a:solidFill>
              </a:rPr>
              <a:t>Territorio, accesos, instalaciones, rutas, actores locales y capacidades de respuesta.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5053A37-853C-4256-9EC9-389663BB3956}"/>
              </a:ext>
            </a:extLst>
          </p:cNvPr>
          <p:cNvSpPr>
            <a:spLocks noGrp="1"/>
          </p:cNvSpPr>
          <p:nvPr/>
        </p:nvSpPr>
        <p:spPr>
          <a:xfrm>
            <a:off x="1562100" y="4000500"/>
            <a:ext cx="5143500" cy="9525"/>
          </a:xfrm>
          <a:prstGeom prst="rect">
            <a:avLst/>
          </a:prstGeom>
          <a:solidFill>
            <a:srgbClr val="254158"/>
          </a:solidFill>
          <a:ln w="0">
            <a:solidFill>
              <a:srgbClr val="2541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8097ED2-87D2-4A7D-9A2D-D1AC358AB872}"/>
              </a:ext>
            </a:extLst>
          </p:cNvPr>
          <p:cNvSpPr>
            <a:spLocks noGrp="1"/>
          </p:cNvSpPr>
          <p:nvPr/>
        </p:nvSpPr>
        <p:spPr>
          <a:xfrm>
            <a:off x="933450" y="4191000"/>
            <a:ext cx="476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A94442"/>
                </a:solidFill>
              </a:defRPr>
            </a:defPPr>
          </a:lstStyle>
          <a:p>
            <a:pPr>
              <a:defRPr sz="1350" b="1">
                <a:solidFill>
                  <a:srgbClr val="A94442"/>
                </a:solidFill>
              </a:defRPr>
            </a:pPr>
            <a:r>
              <a:rPr sz="1350" b="1">
                <a:solidFill>
                  <a:srgbClr val="A94442"/>
                </a:solidFill>
              </a:rPr>
              <a:t>02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2EAAED7-E73B-4EF9-B438-94A170ED0606}"/>
              </a:ext>
            </a:extLst>
          </p:cNvPr>
          <p:cNvSpPr>
            <a:spLocks noGrp="1"/>
          </p:cNvSpPr>
          <p:nvPr/>
        </p:nvSpPr>
        <p:spPr>
          <a:xfrm>
            <a:off x="1562100" y="417195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7F5F0"/>
                </a:solidFill>
              </a:defRPr>
            </a:defPPr>
          </a:lstStyle>
          <a:p>
            <a:pPr>
              <a:defRPr sz="1650" b="1">
                <a:solidFill>
                  <a:srgbClr val="F7F5F0"/>
                </a:solidFill>
              </a:defRPr>
            </a:pPr>
            <a:r>
              <a:rPr sz="1650" b="1">
                <a:solidFill>
                  <a:srgbClr val="F7F5F0"/>
                </a:solidFill>
              </a:rPr>
              <a:t>Entorno digital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E35C536-F2C3-4F80-8D00-8F87B3A6B5AE}"/>
              </a:ext>
            </a:extLst>
          </p:cNvPr>
          <p:cNvSpPr>
            <a:spLocks noGrp="1"/>
          </p:cNvSpPr>
          <p:nvPr/>
        </p:nvSpPr>
        <p:spPr>
          <a:xfrm>
            <a:off x="1562100" y="4533900"/>
            <a:ext cx="5619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>
                <a:solidFill>
                  <a:srgbClr val="C9D2D9"/>
                </a:solidFill>
              </a:defRPr>
            </a:defPPr>
          </a:lstStyle>
          <a:p>
            <a:pPr>
              <a:defRPr sz="1200">
                <a:solidFill>
                  <a:srgbClr val="C9D2D9"/>
                </a:solidFill>
              </a:defRPr>
            </a:pPr>
            <a:r>
              <a:rPr sz="1200">
                <a:solidFill>
                  <a:srgbClr val="C9D2D9"/>
                </a:solidFill>
              </a:rPr>
              <a:t>Desinformación, fraude, ciberincidentes, exposición de datos y presión reputacional.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3B788B0-71F6-4135-8FD7-B17CA8EFAE79}"/>
              </a:ext>
            </a:extLst>
          </p:cNvPr>
          <p:cNvSpPr>
            <a:spLocks noGrp="1"/>
          </p:cNvSpPr>
          <p:nvPr/>
        </p:nvSpPr>
        <p:spPr>
          <a:xfrm>
            <a:off x="1562100" y="5143500"/>
            <a:ext cx="5143500" cy="9525"/>
          </a:xfrm>
          <a:prstGeom prst="rect">
            <a:avLst/>
          </a:prstGeom>
          <a:solidFill>
            <a:srgbClr val="254158"/>
          </a:solidFill>
          <a:ln w="0">
            <a:solidFill>
              <a:srgbClr val="2541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C9BA6901-7425-4CF4-8756-3C5E11E9ED09}"/>
              </a:ext>
            </a:extLst>
          </p:cNvPr>
          <p:cNvSpPr>
            <a:spLocks noGrp="1"/>
          </p:cNvSpPr>
          <p:nvPr/>
        </p:nvSpPr>
        <p:spPr>
          <a:xfrm>
            <a:off x="7524750" y="5372100"/>
            <a:ext cx="3390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C3A35C"/>
                </a:solidFill>
              </a:defRPr>
            </a:defPPr>
          </a:lstStyle>
          <a:p>
            <a:pPr>
              <a:defRPr sz="900" b="1">
                <a:solidFill>
                  <a:srgbClr val="C3A35C"/>
                </a:solidFill>
              </a:defRPr>
            </a:pPr>
            <a:r>
              <a:rPr sz="900" b="1">
                <a:solidFill>
                  <a:srgbClr val="C3A35C"/>
                </a:solidFill>
              </a:rPr>
              <a:t>SEGURIDAD · CONTINUIDAD · REPUTACIÓN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D2551D1-F59B-F421-089E-0EBC137C4A1B}"/>
              </a:ext>
            </a:extLst>
          </p:cNvPr>
          <p:cNvSpPr>
            <a:spLocks noGrp="1"/>
          </p:cNvSpPr>
          <p:nvPr/>
        </p:nvSpPr>
        <p:spPr>
          <a:xfrm>
            <a:off x="685800" y="5843588"/>
            <a:ext cx="419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7F5F0"/>
                </a:solidFill>
              </a:defRPr>
            </a:defPPr>
          </a:lstStyle>
          <a:p>
            <a:pPr>
              <a:defRPr sz="1500" b="1">
                <a:solidFill>
                  <a:srgbClr val="F7F5F0"/>
                </a:solidFill>
              </a:defRPr>
            </a:pPr>
            <a:r>
              <a:rPr sz="1500" b="1" dirty="0">
                <a:solidFill>
                  <a:srgbClr val="F7F5F0"/>
                </a:solidFill>
              </a:rPr>
              <a:t>Fernando Vaccotti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C3D87D6-0C36-765C-82A1-0FFADF973F20}"/>
              </a:ext>
            </a:extLst>
          </p:cNvPr>
          <p:cNvSpPr>
            <a:spLocks noGrp="1"/>
          </p:cNvSpPr>
          <p:nvPr/>
        </p:nvSpPr>
        <p:spPr>
          <a:xfrm>
            <a:off x="8341659" y="6343650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8FA2B1"/>
                </a:solidFill>
              </a:defRPr>
            </a:defPPr>
          </a:lstStyle>
          <a:p>
            <a:pPr>
              <a:defRPr sz="825" b="1">
                <a:solidFill>
                  <a:srgbClr val="8FA2B1"/>
                </a:solidFill>
              </a:defRPr>
            </a:pPr>
            <a:r>
              <a:rPr sz="825" b="1" dirty="0">
                <a:solidFill>
                  <a:srgbClr val="8FA2B1"/>
                </a:solidFill>
              </a:rPr>
              <a:t>SMART MANAGEMENT · RIESGO Y PROTECCIÓN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BB37BD83-8477-7EC9-ECEB-19EE3A285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3" y="6134100"/>
            <a:ext cx="72548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65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BB19D25D-2285-4CBE-959A-1D025E2BB2ED}"/>
              </a:ext>
            </a:extLst>
          </p:cNvPr>
          <p:cNvSpPr>
            <a:spLocks noGrp="1"/>
          </p:cNvSpPr>
          <p:nvPr/>
        </p:nvSpPr>
        <p:spPr>
          <a:xfrm>
            <a:off x="8323730" y="6296361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8FA2B1"/>
                </a:solidFill>
              </a:defRPr>
            </a:defPPr>
          </a:lstStyle>
          <a:p>
            <a:pPr>
              <a:defRPr sz="825" b="1">
                <a:solidFill>
                  <a:srgbClr val="8FA2B1"/>
                </a:solidFill>
              </a:defRPr>
            </a:pPr>
            <a:r>
              <a:rPr sz="825" b="1" dirty="0">
                <a:solidFill>
                  <a:srgbClr val="8FA2B1"/>
                </a:solidFill>
              </a:rPr>
              <a:t>SMART MANAGEMENT · RIESGO Y PROTECCIÓN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D61C633-6C80-490C-AEAA-B14439A9287A}"/>
              </a:ext>
            </a:extLst>
          </p:cNvPr>
          <p:cNvSpPr>
            <a:spLocks noGrp="1"/>
          </p:cNvSpPr>
          <p:nvPr/>
        </p:nvSpPr>
        <p:spPr>
          <a:xfrm>
            <a:off x="10953750" y="63055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C3A35C"/>
                </a:solidFill>
              </a:defRPr>
            </a:defPPr>
          </a:lstStyle>
          <a:p>
            <a:pPr>
              <a:defRPr sz="900" b="1">
                <a:solidFill>
                  <a:srgbClr val="C3A35C"/>
                </a:solidFill>
              </a:defRPr>
            </a:pPr>
            <a:r>
              <a:rPr sz="900" b="1">
                <a:solidFill>
                  <a:srgbClr val="C3A35C"/>
                </a:solidFill>
              </a:rPr>
              <a:t>03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8CC9773-C922-4CF5-A547-6D0E47B5AA81}"/>
              </a:ext>
            </a:extLst>
          </p:cNvPr>
          <p:cNvSpPr>
            <a:spLocks noGrp="1"/>
          </p:cNvSpPr>
          <p:nvPr/>
        </p:nvSpPr>
        <p:spPr>
          <a:xfrm>
            <a:off x="685800" y="6134100"/>
            <a:ext cx="10820400" cy="9525"/>
          </a:xfrm>
          <a:prstGeom prst="rect">
            <a:avLst/>
          </a:prstGeom>
          <a:solidFill>
            <a:srgbClr val="274258"/>
          </a:solidFill>
          <a:ln w="0">
            <a:solidFill>
              <a:srgbClr val="2742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5DA713C-7D82-4914-9D62-C28A52296E1C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5334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C3A35C"/>
                </a:solidFill>
              </a:defRPr>
            </a:defPPr>
          </a:lstStyle>
          <a:p>
            <a:pPr>
              <a:defRPr sz="975" b="1">
                <a:solidFill>
                  <a:srgbClr val="C3A35C"/>
                </a:solidFill>
              </a:defRPr>
            </a:pPr>
            <a:r>
              <a:rPr sz="975" b="1">
                <a:solidFill>
                  <a:srgbClr val="C3A35C"/>
                </a:solidFill>
              </a:rPr>
              <a:t>TRES VERBOS PARA DECIDIR MEJOR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50AE27B-F374-429E-A0E9-5C2438441E10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9525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F7F5F0"/>
                </a:solidFill>
              </a:defRPr>
            </a:defPPr>
          </a:lstStyle>
          <a:p>
            <a:pPr>
              <a:defRPr sz="2850" b="1">
                <a:solidFill>
                  <a:srgbClr val="F7F5F0"/>
                </a:solidFill>
              </a:defRPr>
            </a:pPr>
            <a:r>
              <a:rPr sz="2850" b="1">
                <a:solidFill>
                  <a:srgbClr val="F7F5F0"/>
                </a:solidFill>
              </a:rPr>
              <a:t>Análisis de entornos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34AFAA0-B91A-47BF-A539-4E5E57069E7F}"/>
              </a:ext>
            </a:extLst>
          </p:cNvPr>
          <p:cNvSpPr>
            <a:spLocks noGrp="1"/>
          </p:cNvSpPr>
          <p:nvPr/>
        </p:nvSpPr>
        <p:spPr>
          <a:xfrm>
            <a:off x="857250" y="2647950"/>
            <a:ext cx="1238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1">
                <a:solidFill>
                  <a:srgbClr val="C3A35C"/>
                </a:solidFill>
              </a:defRPr>
            </a:defPPr>
          </a:lstStyle>
          <a:p>
            <a:pPr>
              <a:defRPr sz="3450" b="1">
                <a:solidFill>
                  <a:srgbClr val="C3A35C"/>
                </a:solidFill>
              </a:defRPr>
            </a:pPr>
            <a:r>
              <a:rPr sz="3450" b="1">
                <a:solidFill>
                  <a:srgbClr val="C3A35C"/>
                </a:solidFill>
              </a:rPr>
              <a:t>01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7A6ECF8-DFE6-4BCF-939F-F7E1F6C7986B}"/>
              </a:ext>
            </a:extLst>
          </p:cNvPr>
          <p:cNvSpPr>
            <a:spLocks noGrp="1"/>
          </p:cNvSpPr>
          <p:nvPr/>
        </p:nvSpPr>
        <p:spPr>
          <a:xfrm>
            <a:off x="857250" y="3371850"/>
            <a:ext cx="2381250" cy="19050"/>
          </a:xfrm>
          <a:prstGeom prst="rect">
            <a:avLst/>
          </a:prstGeom>
          <a:solidFill>
            <a:srgbClr val="274258"/>
          </a:solidFill>
          <a:ln w="0">
            <a:solidFill>
              <a:srgbClr val="2742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151B0B0-7C94-41EF-971C-39B46F01060E}"/>
              </a:ext>
            </a:extLst>
          </p:cNvPr>
          <p:cNvSpPr>
            <a:spLocks noGrp="1"/>
          </p:cNvSpPr>
          <p:nvPr/>
        </p:nvSpPr>
        <p:spPr>
          <a:xfrm>
            <a:off x="857250" y="36957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7F5F0"/>
                </a:solidFill>
              </a:defRPr>
            </a:defPPr>
          </a:lstStyle>
          <a:p>
            <a:pPr>
              <a:defRPr sz="1650" b="1">
                <a:solidFill>
                  <a:srgbClr val="F7F5F0"/>
                </a:solidFill>
              </a:defRPr>
            </a:pPr>
            <a:r>
              <a:rPr sz="1650" b="1">
                <a:solidFill>
                  <a:srgbClr val="F7F5F0"/>
                </a:solidFill>
              </a:rPr>
              <a:t>OBSERVAR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E5C8230-CE2B-49A2-969E-F5DF03ED6F00}"/>
              </a:ext>
            </a:extLst>
          </p:cNvPr>
          <p:cNvSpPr>
            <a:spLocks noGrp="1"/>
          </p:cNvSpPr>
          <p:nvPr/>
        </p:nvSpPr>
        <p:spPr>
          <a:xfrm>
            <a:off x="857250" y="4133850"/>
            <a:ext cx="238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>
                <a:solidFill>
                  <a:srgbClr val="C9D2D9"/>
                </a:solidFill>
              </a:defRPr>
            </a:defPPr>
          </a:lstStyle>
          <a:p>
            <a:pPr>
              <a:defRPr sz="1350">
                <a:solidFill>
                  <a:srgbClr val="C9D2D9"/>
                </a:solidFill>
              </a:defRPr>
            </a:pPr>
            <a:r>
              <a:rPr sz="1350">
                <a:solidFill>
                  <a:srgbClr val="C9D2D9"/>
                </a:solidFill>
              </a:rPr>
              <a:t>Reunir señales</a:t>
            </a:r>
          </a:p>
          <a:p>
            <a:pPr>
              <a:defRPr sz="1350">
                <a:solidFill>
                  <a:srgbClr val="C9D2D9"/>
                </a:solidFill>
              </a:defRPr>
            </a:pPr>
            <a:r>
              <a:rPr sz="1350">
                <a:solidFill>
                  <a:srgbClr val="C9D2D9"/>
                </a:solidFill>
              </a:rPr>
              <a:t>y datos relevantes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D0613BC-FCE7-4065-8E1F-B444E71BBFD8}"/>
              </a:ext>
            </a:extLst>
          </p:cNvPr>
          <p:cNvSpPr>
            <a:spLocks noGrp="1"/>
          </p:cNvSpPr>
          <p:nvPr/>
        </p:nvSpPr>
        <p:spPr>
          <a:xfrm>
            <a:off x="4210050" y="2647950"/>
            <a:ext cx="1238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1">
                <a:solidFill>
                  <a:srgbClr val="C3A35C"/>
                </a:solidFill>
              </a:defRPr>
            </a:defPPr>
          </a:lstStyle>
          <a:p>
            <a:pPr>
              <a:defRPr sz="3450" b="1">
                <a:solidFill>
                  <a:srgbClr val="C3A35C"/>
                </a:solidFill>
              </a:defRPr>
            </a:pPr>
            <a:r>
              <a:rPr sz="3450" b="1">
                <a:solidFill>
                  <a:srgbClr val="C3A35C"/>
                </a:solidFill>
              </a:rPr>
              <a:t>02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C2FB7B1-BA2C-4EB8-8826-EE254A6A761C}"/>
              </a:ext>
            </a:extLst>
          </p:cNvPr>
          <p:cNvSpPr>
            <a:spLocks noGrp="1"/>
          </p:cNvSpPr>
          <p:nvPr/>
        </p:nvSpPr>
        <p:spPr>
          <a:xfrm>
            <a:off x="4210050" y="3371850"/>
            <a:ext cx="2381250" cy="19050"/>
          </a:xfrm>
          <a:prstGeom prst="rect">
            <a:avLst/>
          </a:prstGeom>
          <a:solidFill>
            <a:srgbClr val="274258"/>
          </a:solidFill>
          <a:ln w="0">
            <a:solidFill>
              <a:srgbClr val="2742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55DE185-476B-47DA-9B35-6D11AE361008}"/>
              </a:ext>
            </a:extLst>
          </p:cNvPr>
          <p:cNvSpPr>
            <a:spLocks noGrp="1"/>
          </p:cNvSpPr>
          <p:nvPr/>
        </p:nvSpPr>
        <p:spPr>
          <a:xfrm>
            <a:off x="4210050" y="36957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7F5F0"/>
                </a:solidFill>
              </a:defRPr>
            </a:defPPr>
          </a:lstStyle>
          <a:p>
            <a:pPr>
              <a:defRPr sz="1650" b="1">
                <a:solidFill>
                  <a:srgbClr val="F7F5F0"/>
                </a:solidFill>
              </a:defRPr>
            </a:pPr>
            <a:r>
              <a:rPr sz="1650" b="1">
                <a:solidFill>
                  <a:srgbClr val="F7F5F0"/>
                </a:solidFill>
              </a:rPr>
              <a:t>INTERPRETAR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73968E5-0319-4B50-BCD6-2FE29F9E5058}"/>
              </a:ext>
            </a:extLst>
          </p:cNvPr>
          <p:cNvSpPr>
            <a:spLocks noGrp="1"/>
          </p:cNvSpPr>
          <p:nvPr/>
        </p:nvSpPr>
        <p:spPr>
          <a:xfrm>
            <a:off x="4210050" y="4133850"/>
            <a:ext cx="238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>
                <a:solidFill>
                  <a:srgbClr val="C9D2D9"/>
                </a:solidFill>
              </a:defRPr>
            </a:defPPr>
          </a:lstStyle>
          <a:p>
            <a:pPr>
              <a:defRPr sz="1350">
                <a:solidFill>
                  <a:srgbClr val="C9D2D9"/>
                </a:solidFill>
              </a:defRPr>
            </a:pPr>
            <a:r>
              <a:rPr sz="1350">
                <a:solidFill>
                  <a:srgbClr val="C9D2D9"/>
                </a:solidFill>
              </a:rPr>
              <a:t>Comprender patrones,</a:t>
            </a:r>
          </a:p>
          <a:p>
            <a:pPr>
              <a:defRPr sz="1350">
                <a:solidFill>
                  <a:srgbClr val="C9D2D9"/>
                </a:solidFill>
              </a:defRPr>
            </a:pPr>
            <a:r>
              <a:rPr sz="1350">
                <a:solidFill>
                  <a:srgbClr val="C9D2D9"/>
                </a:solidFill>
              </a:rPr>
              <a:t>actores y relaciones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E15F44F-B3AF-450D-B4D3-864EFFF22E80}"/>
              </a:ext>
            </a:extLst>
          </p:cNvPr>
          <p:cNvSpPr>
            <a:spLocks noGrp="1"/>
          </p:cNvSpPr>
          <p:nvPr/>
        </p:nvSpPr>
        <p:spPr>
          <a:xfrm>
            <a:off x="7562850" y="2647950"/>
            <a:ext cx="1238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1">
                <a:solidFill>
                  <a:srgbClr val="C3A35C"/>
                </a:solidFill>
              </a:defRPr>
            </a:defPPr>
          </a:lstStyle>
          <a:p>
            <a:pPr>
              <a:defRPr sz="3450" b="1">
                <a:solidFill>
                  <a:srgbClr val="C3A35C"/>
                </a:solidFill>
              </a:defRPr>
            </a:pPr>
            <a:r>
              <a:rPr sz="3450" b="1">
                <a:solidFill>
                  <a:srgbClr val="C3A35C"/>
                </a:solidFill>
              </a:rPr>
              <a:t>03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F86A8AC-F582-4411-AC4E-0AED7A413691}"/>
              </a:ext>
            </a:extLst>
          </p:cNvPr>
          <p:cNvSpPr>
            <a:spLocks noGrp="1"/>
          </p:cNvSpPr>
          <p:nvPr/>
        </p:nvSpPr>
        <p:spPr>
          <a:xfrm>
            <a:off x="7562850" y="3371850"/>
            <a:ext cx="2381250" cy="19050"/>
          </a:xfrm>
          <a:prstGeom prst="rect">
            <a:avLst/>
          </a:prstGeom>
          <a:solidFill>
            <a:srgbClr val="274258"/>
          </a:solidFill>
          <a:ln w="0">
            <a:solidFill>
              <a:srgbClr val="2742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48BA85D-33C1-4897-B60D-4A719A9810B8}"/>
              </a:ext>
            </a:extLst>
          </p:cNvPr>
          <p:cNvSpPr>
            <a:spLocks noGrp="1"/>
          </p:cNvSpPr>
          <p:nvPr/>
        </p:nvSpPr>
        <p:spPr>
          <a:xfrm>
            <a:off x="7562850" y="36957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7F5F0"/>
                </a:solidFill>
              </a:defRPr>
            </a:defPPr>
          </a:lstStyle>
          <a:p>
            <a:pPr>
              <a:defRPr sz="1650" b="1">
                <a:solidFill>
                  <a:srgbClr val="F7F5F0"/>
                </a:solidFill>
              </a:defRPr>
            </a:pPr>
            <a:r>
              <a:rPr sz="1650" b="1">
                <a:solidFill>
                  <a:srgbClr val="F7F5F0"/>
                </a:solidFill>
              </a:rPr>
              <a:t>ANTICIPAR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B6C09A59-638D-4A1E-8C30-EE7952343A37}"/>
              </a:ext>
            </a:extLst>
          </p:cNvPr>
          <p:cNvSpPr>
            <a:spLocks noGrp="1"/>
          </p:cNvSpPr>
          <p:nvPr/>
        </p:nvSpPr>
        <p:spPr>
          <a:xfrm>
            <a:off x="7562850" y="4133850"/>
            <a:ext cx="238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>
                <a:solidFill>
                  <a:srgbClr val="C9D2D9"/>
                </a:solidFill>
              </a:defRPr>
            </a:defPPr>
          </a:lstStyle>
          <a:p>
            <a:pPr>
              <a:defRPr sz="1350">
                <a:solidFill>
                  <a:srgbClr val="C9D2D9"/>
                </a:solidFill>
              </a:defRPr>
            </a:pPr>
            <a:r>
              <a:rPr sz="1350">
                <a:solidFill>
                  <a:srgbClr val="C9D2D9"/>
                </a:solidFill>
              </a:rPr>
              <a:t>Reducir sorpresa</a:t>
            </a:r>
          </a:p>
          <a:p>
            <a:pPr>
              <a:defRPr sz="1350">
                <a:solidFill>
                  <a:srgbClr val="C9D2D9"/>
                </a:solidFill>
              </a:defRPr>
            </a:pPr>
            <a:r>
              <a:rPr sz="1350">
                <a:solidFill>
                  <a:srgbClr val="C9D2D9"/>
                </a:solidFill>
              </a:rPr>
              <a:t>y decidir a tiempo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4C660650-C4F7-45D4-AFB2-A6F65B9AC06E}"/>
              </a:ext>
            </a:extLst>
          </p:cNvPr>
          <p:cNvSpPr>
            <a:spLocks noGrp="1"/>
          </p:cNvSpPr>
          <p:nvPr/>
        </p:nvSpPr>
        <p:spPr>
          <a:xfrm>
            <a:off x="2381250" y="5143500"/>
            <a:ext cx="981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>
                <a:solidFill>
                  <a:srgbClr val="F7F5F0"/>
                </a:solidFill>
              </a:defRPr>
            </a:defPPr>
          </a:lstStyle>
          <a:p>
            <a:pPr>
              <a:defRPr sz="1575">
                <a:solidFill>
                  <a:srgbClr val="F7F5F0"/>
                </a:solidFill>
              </a:defRPr>
            </a:pPr>
            <a:r>
              <a:rPr sz="1575" dirty="0">
                <a:solidFill>
                  <a:srgbClr val="F7F5F0"/>
                </a:solidFill>
              </a:rPr>
              <a:t>La inteligencia </a:t>
            </a:r>
            <a:r>
              <a:rPr sz="1575" dirty="0" err="1">
                <a:solidFill>
                  <a:srgbClr val="F7F5F0"/>
                </a:solidFill>
              </a:rPr>
              <a:t>útil</a:t>
            </a:r>
            <a:r>
              <a:rPr sz="1575" dirty="0">
                <a:solidFill>
                  <a:srgbClr val="F7F5F0"/>
                </a:solidFill>
              </a:rPr>
              <a:t> </a:t>
            </a:r>
            <a:r>
              <a:rPr sz="1575" dirty="0" err="1">
                <a:solidFill>
                  <a:srgbClr val="F7F5F0"/>
                </a:solidFill>
              </a:rPr>
              <a:t>ordena</a:t>
            </a:r>
            <a:r>
              <a:rPr sz="1575" dirty="0">
                <a:solidFill>
                  <a:srgbClr val="F7F5F0"/>
                </a:solidFill>
              </a:rPr>
              <a:t> </a:t>
            </a:r>
            <a:r>
              <a:rPr sz="1575" dirty="0" err="1">
                <a:solidFill>
                  <a:srgbClr val="F7F5F0"/>
                </a:solidFill>
              </a:rPr>
              <a:t>incertidumbre</a:t>
            </a:r>
            <a:r>
              <a:rPr sz="1575" dirty="0">
                <a:solidFill>
                  <a:srgbClr val="F7F5F0"/>
                </a:solidFill>
              </a:rPr>
              <a:t> y convierte información en </a:t>
            </a:r>
            <a:r>
              <a:rPr sz="1575" dirty="0" err="1">
                <a:solidFill>
                  <a:srgbClr val="F7F5F0"/>
                </a:solidFill>
              </a:rPr>
              <a:t>decisión</a:t>
            </a:r>
            <a:r>
              <a:rPr sz="1575" dirty="0">
                <a:solidFill>
                  <a:srgbClr val="F7F5F0"/>
                </a:solidFill>
              </a:rPr>
              <a:t>.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B59D96A-E911-0ECC-D9EC-46CD1ABE5B77}"/>
              </a:ext>
            </a:extLst>
          </p:cNvPr>
          <p:cNvSpPr>
            <a:spLocks noGrp="1"/>
          </p:cNvSpPr>
          <p:nvPr/>
        </p:nvSpPr>
        <p:spPr>
          <a:xfrm>
            <a:off x="685800" y="5848014"/>
            <a:ext cx="419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7F5F0"/>
                </a:solidFill>
              </a:defRPr>
            </a:defPPr>
          </a:lstStyle>
          <a:p>
            <a:pPr>
              <a:defRPr sz="1500" b="1">
                <a:solidFill>
                  <a:srgbClr val="F7F5F0"/>
                </a:solidFill>
              </a:defRPr>
            </a:pPr>
            <a:r>
              <a:rPr sz="1500" b="1" dirty="0">
                <a:solidFill>
                  <a:srgbClr val="F7F5F0"/>
                </a:solidFill>
              </a:rPr>
              <a:t>Fernando Vaccotti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1D9DDD99-04E5-1A47-10DB-0539C1337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79" y="6179554"/>
            <a:ext cx="725487" cy="43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424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30">
            <a:extLst>
              <a:ext uri="{FF2B5EF4-FFF2-40B4-BE49-F238E27FC236}">
                <a16:creationId xmlns:a16="http://schemas.microsoft.com/office/drawing/2014/main" id="{1EEA7EDB-0927-4B31-8ECD-7160E6232885}"/>
              </a:ext>
            </a:extLst>
          </p:cNvPr>
          <p:cNvSpPr>
            <a:spLocks noGrp="1"/>
          </p:cNvSpPr>
          <p:nvPr/>
        </p:nvSpPr>
        <p:spPr>
          <a:xfrm>
            <a:off x="8562975" y="6305550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8FA2B1"/>
                </a:solidFill>
              </a:defRPr>
            </a:defPPr>
          </a:lstStyle>
          <a:p>
            <a:pPr>
              <a:defRPr sz="825" b="1">
                <a:solidFill>
                  <a:srgbClr val="8FA2B1"/>
                </a:solidFill>
              </a:defRPr>
            </a:pPr>
            <a:r>
              <a:rPr sz="825" b="1" dirty="0">
                <a:solidFill>
                  <a:srgbClr val="8FA2B1"/>
                </a:solidFill>
              </a:rPr>
              <a:t>SMART MANAGEMENT · RIESGO Y PROTECCIÓN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5F9F903-1788-49DB-86E1-D16E9FD9F22E}"/>
              </a:ext>
            </a:extLst>
          </p:cNvPr>
          <p:cNvSpPr>
            <a:spLocks noGrp="1"/>
          </p:cNvSpPr>
          <p:nvPr/>
        </p:nvSpPr>
        <p:spPr>
          <a:xfrm>
            <a:off x="10953750" y="63055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C3A35C"/>
                </a:solidFill>
              </a:defRPr>
            </a:defPPr>
          </a:lstStyle>
          <a:p>
            <a:pPr>
              <a:defRPr sz="900" b="1">
                <a:solidFill>
                  <a:srgbClr val="C3A35C"/>
                </a:solidFill>
              </a:defRPr>
            </a:pPr>
            <a:r>
              <a:rPr sz="900" b="1">
                <a:solidFill>
                  <a:srgbClr val="C3A35C"/>
                </a:solidFill>
              </a:rPr>
              <a:t>04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15E32FA-F129-4E2D-B06E-F613232E2D5A}"/>
              </a:ext>
            </a:extLst>
          </p:cNvPr>
          <p:cNvSpPr>
            <a:spLocks noGrp="1"/>
          </p:cNvSpPr>
          <p:nvPr/>
        </p:nvSpPr>
        <p:spPr>
          <a:xfrm>
            <a:off x="685800" y="6134100"/>
            <a:ext cx="10820400" cy="9525"/>
          </a:xfrm>
          <a:prstGeom prst="rect">
            <a:avLst/>
          </a:prstGeom>
          <a:solidFill>
            <a:srgbClr val="274258"/>
          </a:solidFill>
          <a:ln w="0">
            <a:solidFill>
              <a:srgbClr val="2742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B7600E9-68DE-44CD-9292-34B7CE8BFFA6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5334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C3A35C"/>
                </a:solidFill>
              </a:defRPr>
            </a:defPPr>
          </a:lstStyle>
          <a:p>
            <a:pPr>
              <a:defRPr sz="975" b="1">
                <a:solidFill>
                  <a:srgbClr val="C3A35C"/>
                </a:solidFill>
              </a:defRPr>
            </a:pPr>
            <a:r>
              <a:rPr sz="975" b="1">
                <a:solidFill>
                  <a:srgbClr val="C3A35C"/>
                </a:solidFill>
              </a:rPr>
              <a:t>SEIS PASOS APLICABLES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F95D2EC-993A-4B29-99AA-C41F102F1049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9525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F7F5F0"/>
                </a:solidFill>
              </a:defRPr>
            </a:defPPr>
          </a:lstStyle>
          <a:p>
            <a:pPr>
              <a:defRPr sz="2850" b="1">
                <a:solidFill>
                  <a:srgbClr val="F7F5F0"/>
                </a:solidFill>
              </a:defRPr>
            </a:pPr>
            <a:r>
              <a:rPr sz="2850" b="1">
                <a:solidFill>
                  <a:srgbClr val="F7F5F0"/>
                </a:solidFill>
              </a:rPr>
              <a:t>Método de análisis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6E15256-37DE-402E-A9C7-27BCFDB3611C}"/>
              </a:ext>
            </a:extLst>
          </p:cNvPr>
          <p:cNvSpPr>
            <a:spLocks noGrp="1"/>
          </p:cNvSpPr>
          <p:nvPr/>
        </p:nvSpPr>
        <p:spPr>
          <a:xfrm>
            <a:off x="685800" y="2781300"/>
            <a:ext cx="523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C3A35C"/>
                </a:solidFill>
              </a:defRPr>
            </a:defPPr>
          </a:lstStyle>
          <a:p>
            <a:pPr>
              <a:defRPr sz="1050" b="1">
                <a:solidFill>
                  <a:srgbClr val="C3A35C"/>
                </a:solidFill>
              </a:defRPr>
            </a:pPr>
            <a:r>
              <a:rPr sz="1050" b="1">
                <a:solidFill>
                  <a:srgbClr val="C3A35C"/>
                </a:solidFill>
              </a:rPr>
              <a:t>01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2B228DA-63BC-4DBE-BD87-AB6A9691F7D7}"/>
              </a:ext>
            </a:extLst>
          </p:cNvPr>
          <p:cNvSpPr>
            <a:spLocks noGrp="1"/>
          </p:cNvSpPr>
          <p:nvPr/>
        </p:nvSpPr>
        <p:spPr>
          <a:xfrm>
            <a:off x="685800" y="3181350"/>
            <a:ext cx="1314450" cy="19050"/>
          </a:xfrm>
          <a:prstGeom prst="rect">
            <a:avLst/>
          </a:prstGeom>
          <a:solidFill>
            <a:srgbClr val="36546A"/>
          </a:solidFill>
          <a:ln w="0">
            <a:solidFill>
              <a:srgbClr val="36546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50E92F4-482A-4D86-9FAA-2F5A69B70CCD}"/>
              </a:ext>
            </a:extLst>
          </p:cNvPr>
          <p:cNvSpPr>
            <a:spLocks noGrp="1"/>
          </p:cNvSpPr>
          <p:nvPr/>
        </p:nvSpPr>
        <p:spPr>
          <a:xfrm>
            <a:off x="685800" y="348615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7F5F0"/>
                </a:solidFill>
              </a:defRPr>
            </a:defPPr>
          </a:lstStyle>
          <a:p>
            <a:pPr>
              <a:defRPr sz="1500" b="1">
                <a:solidFill>
                  <a:srgbClr val="F7F5F0"/>
                </a:solidFill>
              </a:defRPr>
            </a:pPr>
            <a:r>
              <a:rPr sz="1500" b="1">
                <a:solidFill>
                  <a:srgbClr val="F7F5F0"/>
                </a:solidFill>
              </a:rPr>
              <a:t>Misión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1225198-4C10-4C9D-9B24-42DF657BAD3E}"/>
              </a:ext>
            </a:extLst>
          </p:cNvPr>
          <p:cNvSpPr>
            <a:spLocks noGrp="1"/>
          </p:cNvSpPr>
          <p:nvPr/>
        </p:nvSpPr>
        <p:spPr>
          <a:xfrm>
            <a:off x="685800" y="3943350"/>
            <a:ext cx="1504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>
                <a:solidFill>
                  <a:srgbClr val="C9D2D9"/>
                </a:solidFill>
              </a:defRPr>
            </a:defPPr>
          </a:lstStyle>
          <a:p>
            <a:pPr>
              <a:defRPr sz="1125">
                <a:solidFill>
                  <a:srgbClr val="C9D2D9"/>
                </a:solidFill>
              </a:defRPr>
            </a:pPr>
            <a:r>
              <a:rPr sz="1125">
                <a:solidFill>
                  <a:srgbClr val="C9D2D9"/>
                </a:solidFill>
              </a:rPr>
              <a:t>Activos críticos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41EDC3B-29F3-4097-96D9-C67D6C5E64D7}"/>
              </a:ext>
            </a:extLst>
          </p:cNvPr>
          <p:cNvSpPr>
            <a:spLocks noGrp="1"/>
          </p:cNvSpPr>
          <p:nvPr/>
        </p:nvSpPr>
        <p:spPr>
          <a:xfrm>
            <a:off x="2476500" y="2781300"/>
            <a:ext cx="523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C3A35C"/>
                </a:solidFill>
              </a:defRPr>
            </a:defPPr>
          </a:lstStyle>
          <a:p>
            <a:pPr>
              <a:defRPr sz="1050" b="1">
                <a:solidFill>
                  <a:srgbClr val="C3A35C"/>
                </a:solidFill>
              </a:defRPr>
            </a:pPr>
            <a:r>
              <a:rPr sz="1050" b="1">
                <a:solidFill>
                  <a:srgbClr val="C3A35C"/>
                </a:solidFill>
              </a:rPr>
              <a:t>02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D0254DE-36C7-4CE6-A148-835AB9253F1A}"/>
              </a:ext>
            </a:extLst>
          </p:cNvPr>
          <p:cNvSpPr>
            <a:spLocks noGrp="1"/>
          </p:cNvSpPr>
          <p:nvPr/>
        </p:nvSpPr>
        <p:spPr>
          <a:xfrm>
            <a:off x="2476500" y="3181350"/>
            <a:ext cx="1314450" cy="19050"/>
          </a:xfrm>
          <a:prstGeom prst="rect">
            <a:avLst/>
          </a:prstGeom>
          <a:solidFill>
            <a:srgbClr val="36546A"/>
          </a:solidFill>
          <a:ln w="0">
            <a:solidFill>
              <a:srgbClr val="36546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F8A586-F1C3-4AA3-B8F8-41332E117FF8}"/>
              </a:ext>
            </a:extLst>
          </p:cNvPr>
          <p:cNvSpPr>
            <a:spLocks noGrp="1"/>
          </p:cNvSpPr>
          <p:nvPr/>
        </p:nvSpPr>
        <p:spPr>
          <a:xfrm>
            <a:off x="2476500" y="348615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7F5F0"/>
                </a:solidFill>
              </a:defRPr>
            </a:defPPr>
          </a:lstStyle>
          <a:p>
            <a:pPr>
              <a:defRPr sz="1500" b="1">
                <a:solidFill>
                  <a:srgbClr val="F7F5F0"/>
                </a:solidFill>
              </a:defRPr>
            </a:pPr>
            <a:r>
              <a:rPr sz="1500" b="1">
                <a:solidFill>
                  <a:srgbClr val="F7F5F0"/>
                </a:solidFill>
              </a:rPr>
              <a:t>Entorno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7E18C7C-AF82-490F-A6E3-3540D874A115}"/>
              </a:ext>
            </a:extLst>
          </p:cNvPr>
          <p:cNvSpPr>
            <a:spLocks noGrp="1"/>
          </p:cNvSpPr>
          <p:nvPr/>
        </p:nvSpPr>
        <p:spPr>
          <a:xfrm>
            <a:off x="2476500" y="3943350"/>
            <a:ext cx="1504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>
                <a:solidFill>
                  <a:srgbClr val="C9D2D9"/>
                </a:solidFill>
              </a:defRPr>
            </a:defPPr>
          </a:lstStyle>
          <a:p>
            <a:pPr>
              <a:defRPr sz="1125">
                <a:solidFill>
                  <a:srgbClr val="C9D2D9"/>
                </a:solidFill>
              </a:defRPr>
            </a:pPr>
            <a:r>
              <a:rPr sz="1125">
                <a:solidFill>
                  <a:srgbClr val="C9D2D9"/>
                </a:solidFill>
              </a:rPr>
              <a:t>Capas de exposición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17EAF05-88C1-4CEF-AB73-5FEE176F65C7}"/>
              </a:ext>
            </a:extLst>
          </p:cNvPr>
          <p:cNvSpPr>
            <a:spLocks noGrp="1"/>
          </p:cNvSpPr>
          <p:nvPr/>
        </p:nvSpPr>
        <p:spPr>
          <a:xfrm>
            <a:off x="4267200" y="2781300"/>
            <a:ext cx="523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C3A35C"/>
                </a:solidFill>
              </a:defRPr>
            </a:defPPr>
          </a:lstStyle>
          <a:p>
            <a:pPr>
              <a:defRPr sz="1050" b="1">
                <a:solidFill>
                  <a:srgbClr val="C3A35C"/>
                </a:solidFill>
              </a:defRPr>
            </a:pPr>
            <a:r>
              <a:rPr sz="1050" b="1">
                <a:solidFill>
                  <a:srgbClr val="C3A35C"/>
                </a:solidFill>
              </a:rPr>
              <a:t>03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4CF3EB9-4A52-4B9A-965F-1E8B5B5362B8}"/>
              </a:ext>
            </a:extLst>
          </p:cNvPr>
          <p:cNvSpPr>
            <a:spLocks noGrp="1"/>
          </p:cNvSpPr>
          <p:nvPr/>
        </p:nvSpPr>
        <p:spPr>
          <a:xfrm>
            <a:off x="4267200" y="3181350"/>
            <a:ext cx="1314450" cy="19050"/>
          </a:xfrm>
          <a:prstGeom prst="rect">
            <a:avLst/>
          </a:prstGeom>
          <a:solidFill>
            <a:srgbClr val="36546A"/>
          </a:solidFill>
          <a:ln w="0">
            <a:solidFill>
              <a:srgbClr val="36546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EEE2C29-3896-4E58-9F71-C4EA386009F2}"/>
              </a:ext>
            </a:extLst>
          </p:cNvPr>
          <p:cNvSpPr>
            <a:spLocks noGrp="1"/>
          </p:cNvSpPr>
          <p:nvPr/>
        </p:nvSpPr>
        <p:spPr>
          <a:xfrm>
            <a:off x="4267200" y="348615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7F5F0"/>
                </a:solidFill>
              </a:defRPr>
            </a:defPPr>
          </a:lstStyle>
          <a:p>
            <a:pPr>
              <a:defRPr sz="1500" b="1">
                <a:solidFill>
                  <a:srgbClr val="F7F5F0"/>
                </a:solidFill>
              </a:defRPr>
            </a:pPr>
            <a:r>
              <a:rPr sz="1500" b="1">
                <a:solidFill>
                  <a:srgbClr val="F7F5F0"/>
                </a:solidFill>
              </a:rPr>
              <a:t>Actores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D600EEE-1000-486F-8426-11A7BCCED9FE}"/>
              </a:ext>
            </a:extLst>
          </p:cNvPr>
          <p:cNvSpPr>
            <a:spLocks noGrp="1"/>
          </p:cNvSpPr>
          <p:nvPr/>
        </p:nvSpPr>
        <p:spPr>
          <a:xfrm>
            <a:off x="4267200" y="3943350"/>
            <a:ext cx="1504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>
                <a:solidFill>
                  <a:srgbClr val="C9D2D9"/>
                </a:solidFill>
              </a:defRPr>
            </a:defPPr>
          </a:lstStyle>
          <a:p>
            <a:pPr>
              <a:defRPr sz="1125">
                <a:solidFill>
                  <a:srgbClr val="C9D2D9"/>
                </a:solidFill>
              </a:defRPr>
            </a:pPr>
            <a:r>
              <a:rPr sz="1125">
                <a:solidFill>
                  <a:srgbClr val="C9D2D9"/>
                </a:solidFill>
              </a:rPr>
              <a:t>Intereses y capacidades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68E5EC6-24C7-415D-8620-01D946696D29}"/>
              </a:ext>
            </a:extLst>
          </p:cNvPr>
          <p:cNvSpPr>
            <a:spLocks noGrp="1"/>
          </p:cNvSpPr>
          <p:nvPr/>
        </p:nvSpPr>
        <p:spPr>
          <a:xfrm>
            <a:off x="6057900" y="2781300"/>
            <a:ext cx="523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C3A35C"/>
                </a:solidFill>
              </a:defRPr>
            </a:defPPr>
          </a:lstStyle>
          <a:p>
            <a:pPr>
              <a:defRPr sz="1050" b="1">
                <a:solidFill>
                  <a:srgbClr val="C3A35C"/>
                </a:solidFill>
              </a:defRPr>
            </a:pPr>
            <a:r>
              <a:rPr sz="1050" b="1">
                <a:solidFill>
                  <a:srgbClr val="C3A35C"/>
                </a:solidFill>
              </a:rPr>
              <a:t>04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ABFE0063-C482-4B2F-8138-7526D12F3AB9}"/>
              </a:ext>
            </a:extLst>
          </p:cNvPr>
          <p:cNvSpPr>
            <a:spLocks noGrp="1"/>
          </p:cNvSpPr>
          <p:nvPr/>
        </p:nvSpPr>
        <p:spPr>
          <a:xfrm>
            <a:off x="6057900" y="3181350"/>
            <a:ext cx="1314450" cy="19050"/>
          </a:xfrm>
          <a:prstGeom prst="rect">
            <a:avLst/>
          </a:prstGeom>
          <a:solidFill>
            <a:srgbClr val="36546A"/>
          </a:solidFill>
          <a:ln w="0">
            <a:solidFill>
              <a:srgbClr val="36546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4CD8A2C-62DC-4E45-842A-2ABF81E5A424}"/>
              </a:ext>
            </a:extLst>
          </p:cNvPr>
          <p:cNvSpPr>
            <a:spLocks noGrp="1"/>
          </p:cNvSpPr>
          <p:nvPr/>
        </p:nvSpPr>
        <p:spPr>
          <a:xfrm>
            <a:off x="6057900" y="348615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7F5F0"/>
                </a:solidFill>
              </a:defRPr>
            </a:defPPr>
          </a:lstStyle>
          <a:p>
            <a:pPr>
              <a:defRPr sz="1500" b="1">
                <a:solidFill>
                  <a:srgbClr val="F7F5F0"/>
                </a:solidFill>
              </a:defRPr>
            </a:pPr>
            <a:r>
              <a:rPr sz="1500" b="1">
                <a:solidFill>
                  <a:srgbClr val="F7F5F0"/>
                </a:solidFill>
              </a:rPr>
              <a:t>Riesgos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B2AE779A-BC8A-4DD1-BC7B-D42A133929C8}"/>
              </a:ext>
            </a:extLst>
          </p:cNvPr>
          <p:cNvSpPr>
            <a:spLocks noGrp="1"/>
          </p:cNvSpPr>
          <p:nvPr/>
        </p:nvSpPr>
        <p:spPr>
          <a:xfrm>
            <a:off x="6057900" y="3943350"/>
            <a:ext cx="1504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>
                <a:solidFill>
                  <a:srgbClr val="C9D2D9"/>
                </a:solidFill>
              </a:defRPr>
            </a:defPPr>
          </a:lstStyle>
          <a:p>
            <a:pPr>
              <a:defRPr sz="1125">
                <a:solidFill>
                  <a:srgbClr val="C9D2D9"/>
                </a:solidFill>
              </a:defRPr>
            </a:pPr>
            <a:r>
              <a:rPr sz="1125">
                <a:solidFill>
                  <a:srgbClr val="C9D2D9"/>
                </a:solidFill>
              </a:rPr>
              <a:t>Amenazas y brechas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B8189C30-8B51-48A9-B4BF-0768248FA17B}"/>
              </a:ext>
            </a:extLst>
          </p:cNvPr>
          <p:cNvSpPr>
            <a:spLocks noGrp="1"/>
          </p:cNvSpPr>
          <p:nvPr/>
        </p:nvSpPr>
        <p:spPr>
          <a:xfrm>
            <a:off x="7848600" y="2781300"/>
            <a:ext cx="523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C3A35C"/>
                </a:solidFill>
              </a:defRPr>
            </a:defPPr>
          </a:lstStyle>
          <a:p>
            <a:pPr>
              <a:defRPr sz="1050" b="1">
                <a:solidFill>
                  <a:srgbClr val="C3A35C"/>
                </a:solidFill>
              </a:defRPr>
            </a:pPr>
            <a:r>
              <a:rPr sz="1050" b="1">
                <a:solidFill>
                  <a:srgbClr val="C3A35C"/>
                </a:solidFill>
              </a:rPr>
              <a:t>05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1292543A-7F44-41F3-8B21-B7AE1EDE0290}"/>
              </a:ext>
            </a:extLst>
          </p:cNvPr>
          <p:cNvSpPr>
            <a:spLocks noGrp="1"/>
          </p:cNvSpPr>
          <p:nvPr/>
        </p:nvSpPr>
        <p:spPr>
          <a:xfrm>
            <a:off x="7848600" y="3181350"/>
            <a:ext cx="1314450" cy="19050"/>
          </a:xfrm>
          <a:prstGeom prst="rect">
            <a:avLst/>
          </a:prstGeom>
          <a:solidFill>
            <a:srgbClr val="36546A"/>
          </a:solidFill>
          <a:ln w="0">
            <a:solidFill>
              <a:srgbClr val="36546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BAD1A22-41C6-4BC9-B1C7-38789225E83B}"/>
              </a:ext>
            </a:extLst>
          </p:cNvPr>
          <p:cNvSpPr>
            <a:spLocks noGrp="1"/>
          </p:cNvSpPr>
          <p:nvPr/>
        </p:nvSpPr>
        <p:spPr>
          <a:xfrm>
            <a:off x="7848600" y="348615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7F5F0"/>
                </a:solidFill>
              </a:defRPr>
            </a:defPPr>
          </a:lstStyle>
          <a:p>
            <a:pPr>
              <a:defRPr sz="1500" b="1">
                <a:solidFill>
                  <a:srgbClr val="F7F5F0"/>
                </a:solidFill>
              </a:defRPr>
            </a:pPr>
            <a:r>
              <a:rPr sz="1500" b="1">
                <a:solidFill>
                  <a:srgbClr val="F7F5F0"/>
                </a:solidFill>
              </a:rPr>
              <a:t>Escenarios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38DB419B-10F8-437D-8461-A55F59CDDB9D}"/>
              </a:ext>
            </a:extLst>
          </p:cNvPr>
          <p:cNvSpPr>
            <a:spLocks noGrp="1"/>
          </p:cNvSpPr>
          <p:nvPr/>
        </p:nvSpPr>
        <p:spPr>
          <a:xfrm>
            <a:off x="7848600" y="3943350"/>
            <a:ext cx="1504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>
                <a:solidFill>
                  <a:srgbClr val="C9D2D9"/>
                </a:solidFill>
              </a:defRPr>
            </a:defPPr>
          </a:lstStyle>
          <a:p>
            <a:pPr>
              <a:defRPr sz="1125">
                <a:solidFill>
                  <a:srgbClr val="C9D2D9"/>
                </a:solidFill>
              </a:defRPr>
            </a:pPr>
            <a:r>
              <a:rPr sz="1125">
                <a:solidFill>
                  <a:srgbClr val="C9D2D9"/>
                </a:solidFill>
              </a:rPr>
              <a:t>Indicadores tempranos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E67DC901-7399-4559-ABFC-E1D196B200D4}"/>
              </a:ext>
            </a:extLst>
          </p:cNvPr>
          <p:cNvSpPr>
            <a:spLocks noGrp="1"/>
          </p:cNvSpPr>
          <p:nvPr/>
        </p:nvSpPr>
        <p:spPr>
          <a:xfrm>
            <a:off x="9639300" y="2781300"/>
            <a:ext cx="523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C3A35C"/>
                </a:solidFill>
              </a:defRPr>
            </a:defPPr>
          </a:lstStyle>
          <a:p>
            <a:pPr>
              <a:defRPr sz="1050" b="1">
                <a:solidFill>
                  <a:srgbClr val="C3A35C"/>
                </a:solidFill>
              </a:defRPr>
            </a:pPr>
            <a:r>
              <a:rPr sz="1050" b="1">
                <a:solidFill>
                  <a:srgbClr val="C3A35C"/>
                </a:solidFill>
              </a:rPr>
              <a:t>06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DE841C91-3E4C-497B-A3D1-4F8170AC1557}"/>
              </a:ext>
            </a:extLst>
          </p:cNvPr>
          <p:cNvSpPr>
            <a:spLocks noGrp="1"/>
          </p:cNvSpPr>
          <p:nvPr/>
        </p:nvSpPr>
        <p:spPr>
          <a:xfrm>
            <a:off x="9639300" y="3181350"/>
            <a:ext cx="1314450" cy="19050"/>
          </a:xfrm>
          <a:prstGeom prst="rect">
            <a:avLst/>
          </a:prstGeom>
          <a:solidFill>
            <a:srgbClr val="C3A35C"/>
          </a:solidFill>
          <a:ln w="0">
            <a:solidFill>
              <a:srgbClr val="C3A35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51140152-3A47-4470-AD1E-4A73E03826F7}"/>
              </a:ext>
            </a:extLst>
          </p:cNvPr>
          <p:cNvSpPr>
            <a:spLocks noGrp="1"/>
          </p:cNvSpPr>
          <p:nvPr/>
        </p:nvSpPr>
        <p:spPr>
          <a:xfrm>
            <a:off x="9639300" y="348615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7F5F0"/>
                </a:solidFill>
              </a:defRPr>
            </a:defPPr>
          </a:lstStyle>
          <a:p>
            <a:pPr>
              <a:defRPr sz="1500" b="1">
                <a:solidFill>
                  <a:srgbClr val="F7F5F0"/>
                </a:solidFill>
              </a:defRPr>
            </a:pPr>
            <a:r>
              <a:rPr sz="1500" b="1">
                <a:solidFill>
                  <a:srgbClr val="F7F5F0"/>
                </a:solidFill>
              </a:rPr>
              <a:t>Decisión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C44FABE7-879A-4137-A59F-89EB3E6B5F07}"/>
              </a:ext>
            </a:extLst>
          </p:cNvPr>
          <p:cNvSpPr>
            <a:spLocks noGrp="1"/>
          </p:cNvSpPr>
          <p:nvPr/>
        </p:nvSpPr>
        <p:spPr>
          <a:xfrm>
            <a:off x="9639300" y="3943350"/>
            <a:ext cx="1504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>
                <a:solidFill>
                  <a:srgbClr val="C9D2D9"/>
                </a:solidFill>
              </a:defRPr>
            </a:defPPr>
          </a:lstStyle>
          <a:p>
            <a:pPr>
              <a:defRPr sz="1125">
                <a:solidFill>
                  <a:srgbClr val="C9D2D9"/>
                </a:solidFill>
              </a:defRPr>
            </a:pPr>
            <a:r>
              <a:rPr sz="1125">
                <a:solidFill>
                  <a:srgbClr val="C9D2D9"/>
                </a:solidFill>
              </a:rPr>
              <a:t>Acción y revisión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243B2538-837F-4BF0-81AC-9C64BDDD17C2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8953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>
                <a:solidFill>
                  <a:srgbClr val="F7F5F0"/>
                </a:solidFill>
              </a:defRPr>
            </a:defPPr>
          </a:lstStyle>
          <a:p>
            <a:pPr>
              <a:defRPr sz="1575">
                <a:solidFill>
                  <a:srgbClr val="F7F5F0"/>
                </a:solidFill>
              </a:defRPr>
            </a:pPr>
            <a:r>
              <a:rPr sz="1575">
                <a:solidFill>
                  <a:srgbClr val="F7F5F0"/>
                </a:solidFill>
              </a:rPr>
              <a:t>El análisis debe terminar en responsables, plazos e indicadores de resultado.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401F7C25-70DA-1C49-F3A3-33CB1B28773C}"/>
              </a:ext>
            </a:extLst>
          </p:cNvPr>
          <p:cNvSpPr>
            <a:spLocks noGrp="1"/>
          </p:cNvSpPr>
          <p:nvPr/>
        </p:nvSpPr>
        <p:spPr>
          <a:xfrm>
            <a:off x="600075" y="5829300"/>
            <a:ext cx="419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7F5F0"/>
                </a:solidFill>
              </a:defRPr>
            </a:defPPr>
          </a:lstStyle>
          <a:p>
            <a:pPr>
              <a:defRPr sz="1500" b="1">
                <a:solidFill>
                  <a:srgbClr val="F7F5F0"/>
                </a:solidFill>
              </a:defRPr>
            </a:pPr>
            <a:r>
              <a:rPr sz="1500" b="1" dirty="0">
                <a:solidFill>
                  <a:srgbClr val="F7F5F0"/>
                </a:solidFill>
              </a:rPr>
              <a:t>Fernando Vaccotti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2E2E33D9-A173-7069-BABB-A9FBAD5CB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29" y="6114784"/>
            <a:ext cx="72548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01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>
            <a:extLst>
              <a:ext uri="{FF2B5EF4-FFF2-40B4-BE49-F238E27FC236}">
                <a16:creationId xmlns:a16="http://schemas.microsoft.com/office/drawing/2014/main" id="{DF6CFF04-DB9D-4474-BBD3-EFF9F90254B3}"/>
              </a:ext>
            </a:extLst>
          </p:cNvPr>
          <p:cNvSpPr>
            <a:spLocks noGrp="1"/>
          </p:cNvSpPr>
          <p:nvPr/>
        </p:nvSpPr>
        <p:spPr>
          <a:xfrm>
            <a:off x="8452821" y="6343650"/>
            <a:ext cx="476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8FA2B1"/>
                </a:solidFill>
              </a:defRPr>
            </a:defPPr>
          </a:lstStyle>
          <a:p>
            <a:pPr>
              <a:defRPr sz="825" b="1">
                <a:solidFill>
                  <a:srgbClr val="8FA2B1"/>
                </a:solidFill>
              </a:defRPr>
            </a:pPr>
            <a:r>
              <a:rPr sz="825" b="1" dirty="0">
                <a:solidFill>
                  <a:srgbClr val="8FA2B1"/>
                </a:solidFill>
              </a:rPr>
              <a:t>SMART MANAGEMENT · RIESGO Y PROTECCIÓN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88B2E81-EC82-4C2D-BB48-44EE7DBA992B}"/>
              </a:ext>
            </a:extLst>
          </p:cNvPr>
          <p:cNvSpPr>
            <a:spLocks noGrp="1"/>
          </p:cNvSpPr>
          <p:nvPr/>
        </p:nvSpPr>
        <p:spPr>
          <a:xfrm>
            <a:off x="10953750" y="63055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C3A35C"/>
                </a:solidFill>
              </a:defRPr>
            </a:defPPr>
          </a:lstStyle>
          <a:p>
            <a:pPr>
              <a:defRPr sz="900" b="1">
                <a:solidFill>
                  <a:srgbClr val="C3A35C"/>
                </a:solidFill>
              </a:defRPr>
            </a:pPr>
            <a:r>
              <a:rPr sz="900" b="1">
                <a:solidFill>
                  <a:srgbClr val="C3A35C"/>
                </a:solidFill>
              </a:rPr>
              <a:t>05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5F817C2-0F80-4A4E-B002-902110BA6655}"/>
              </a:ext>
            </a:extLst>
          </p:cNvPr>
          <p:cNvSpPr>
            <a:spLocks noGrp="1"/>
          </p:cNvSpPr>
          <p:nvPr/>
        </p:nvSpPr>
        <p:spPr>
          <a:xfrm>
            <a:off x="685800" y="6134100"/>
            <a:ext cx="10820400" cy="9525"/>
          </a:xfrm>
          <a:prstGeom prst="rect">
            <a:avLst/>
          </a:prstGeom>
          <a:solidFill>
            <a:srgbClr val="274258"/>
          </a:solidFill>
          <a:ln w="0">
            <a:solidFill>
              <a:srgbClr val="2742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BC41019-4EF8-4BD2-82AF-B6499D17ACD5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5334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C3A35C"/>
                </a:solidFill>
              </a:defRPr>
            </a:defPPr>
          </a:lstStyle>
          <a:p>
            <a:pPr>
              <a:defRPr sz="975" b="1">
                <a:solidFill>
                  <a:srgbClr val="C3A35C"/>
                </a:solidFill>
              </a:defRPr>
            </a:pPr>
            <a:r>
              <a:rPr sz="975" b="1">
                <a:solidFill>
                  <a:srgbClr val="C3A35C"/>
                </a:solidFill>
              </a:rPr>
              <a:t>UN SISTEMA, NO MEDIDAS AISLADAS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7C30303-5017-4991-9D15-2BE4A6C2C483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9525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F7F5F0"/>
                </a:solidFill>
              </a:defRPr>
            </a:defPPr>
          </a:lstStyle>
          <a:p>
            <a:pPr>
              <a:defRPr sz="2850" b="1">
                <a:solidFill>
                  <a:srgbClr val="F7F5F0"/>
                </a:solidFill>
              </a:defRPr>
            </a:pPr>
            <a:r>
              <a:rPr sz="2850" b="1">
                <a:solidFill>
                  <a:srgbClr val="F7F5F0"/>
                </a:solidFill>
              </a:rPr>
              <a:t>Protección por capas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F669574-555C-4BC3-BB5C-8987DCD082AB}"/>
              </a:ext>
            </a:extLst>
          </p:cNvPr>
          <p:cNvSpPr>
            <a:spLocks noGrp="1"/>
          </p:cNvSpPr>
          <p:nvPr/>
        </p:nvSpPr>
        <p:spPr>
          <a:xfrm>
            <a:off x="781050" y="2362200"/>
            <a:ext cx="209550" cy="495300"/>
          </a:xfrm>
          <a:prstGeom prst="roundRect">
            <a:avLst>
              <a:gd name="adj" fmla="val 36364"/>
            </a:avLst>
          </a:prstGeom>
          <a:solidFill>
            <a:srgbClr val="C3A35C"/>
          </a:solidFill>
          <a:ln w="0">
            <a:solidFill>
              <a:srgbClr val="C3A35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8DD4CF-4C07-4213-8140-D30B21B606C1}"/>
              </a:ext>
            </a:extLst>
          </p:cNvPr>
          <p:cNvSpPr>
            <a:spLocks noGrp="1"/>
          </p:cNvSpPr>
          <p:nvPr/>
        </p:nvSpPr>
        <p:spPr>
          <a:xfrm>
            <a:off x="1181100" y="24003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C3A35C"/>
                </a:solidFill>
              </a:defRPr>
            </a:defPPr>
          </a:lstStyle>
          <a:p>
            <a:pPr>
              <a:defRPr sz="1050" b="1">
                <a:solidFill>
                  <a:srgbClr val="C3A35C"/>
                </a:solidFill>
              </a:defRPr>
            </a:pPr>
            <a:r>
              <a:rPr sz="1050" b="1">
                <a:solidFill>
                  <a:srgbClr val="C3A35C"/>
                </a:solidFill>
              </a:rPr>
              <a:t>01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10B4ABA-DCCB-4BF1-92AC-E33D20A0B3F5}"/>
              </a:ext>
            </a:extLst>
          </p:cNvPr>
          <p:cNvSpPr>
            <a:spLocks noGrp="1"/>
          </p:cNvSpPr>
          <p:nvPr/>
        </p:nvSpPr>
        <p:spPr>
          <a:xfrm>
            <a:off x="1790700" y="2362200"/>
            <a:ext cx="4476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7F5F0"/>
                </a:solidFill>
              </a:defRPr>
            </a:defPPr>
          </a:lstStyle>
          <a:p>
            <a:pPr>
              <a:defRPr sz="1575" b="1">
                <a:solidFill>
                  <a:srgbClr val="F7F5F0"/>
                </a:solidFill>
              </a:defRPr>
            </a:pPr>
            <a:r>
              <a:rPr sz="1575" b="1">
                <a:solidFill>
                  <a:srgbClr val="F7F5F0"/>
                </a:solidFill>
              </a:rPr>
              <a:t>Inteligencia y alerta temprana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9C1D446-33E8-41A8-81F4-1CEC1C65B19F}"/>
              </a:ext>
            </a:extLst>
          </p:cNvPr>
          <p:cNvSpPr>
            <a:spLocks noGrp="1"/>
          </p:cNvSpPr>
          <p:nvPr/>
        </p:nvSpPr>
        <p:spPr>
          <a:xfrm>
            <a:off x="7810500" y="2390775"/>
            <a:ext cx="266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>
                <a:solidFill>
                  <a:srgbClr val="C9D2D9"/>
                </a:solidFill>
              </a:defRPr>
            </a:defPPr>
          </a:lstStyle>
          <a:p>
            <a:pPr>
              <a:defRPr sz="1275">
                <a:solidFill>
                  <a:srgbClr val="C9D2D9"/>
                </a:solidFill>
              </a:defRPr>
            </a:pPr>
            <a:r>
              <a:rPr sz="1275">
                <a:solidFill>
                  <a:srgbClr val="C9D2D9"/>
                </a:solidFill>
              </a:rPr>
              <a:t>Conocer antes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E2848E4-CE33-4E59-8800-10B39AA0D60D}"/>
              </a:ext>
            </a:extLst>
          </p:cNvPr>
          <p:cNvSpPr>
            <a:spLocks noGrp="1"/>
          </p:cNvSpPr>
          <p:nvPr/>
        </p:nvSpPr>
        <p:spPr>
          <a:xfrm>
            <a:off x="1790700" y="2838450"/>
            <a:ext cx="8686800" cy="9525"/>
          </a:xfrm>
          <a:prstGeom prst="rect">
            <a:avLst/>
          </a:prstGeom>
          <a:solidFill>
            <a:srgbClr val="254158"/>
          </a:solidFill>
          <a:ln w="0">
            <a:solidFill>
              <a:srgbClr val="2541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0CF8C8A-BE68-40B8-8E9F-48DC47684827}"/>
              </a:ext>
            </a:extLst>
          </p:cNvPr>
          <p:cNvSpPr>
            <a:spLocks noGrp="1"/>
          </p:cNvSpPr>
          <p:nvPr/>
        </p:nvSpPr>
        <p:spPr>
          <a:xfrm>
            <a:off x="781050" y="3105150"/>
            <a:ext cx="209550" cy="495300"/>
          </a:xfrm>
          <a:prstGeom prst="roundRect">
            <a:avLst>
              <a:gd name="adj" fmla="val 36364"/>
            </a:avLst>
          </a:prstGeom>
          <a:solidFill>
            <a:srgbClr val="36546A"/>
          </a:solidFill>
          <a:ln w="0">
            <a:solidFill>
              <a:srgbClr val="36546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B25EA32-DC8F-49F6-A510-EE8E50CCA66C}"/>
              </a:ext>
            </a:extLst>
          </p:cNvPr>
          <p:cNvSpPr>
            <a:spLocks noGrp="1"/>
          </p:cNvSpPr>
          <p:nvPr/>
        </p:nvSpPr>
        <p:spPr>
          <a:xfrm>
            <a:off x="1181100" y="314325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C3A35C"/>
                </a:solidFill>
              </a:defRPr>
            </a:defPPr>
          </a:lstStyle>
          <a:p>
            <a:pPr>
              <a:defRPr sz="1050" b="1">
                <a:solidFill>
                  <a:srgbClr val="C3A35C"/>
                </a:solidFill>
              </a:defRPr>
            </a:pPr>
            <a:r>
              <a:rPr sz="1050" b="1">
                <a:solidFill>
                  <a:srgbClr val="C3A35C"/>
                </a:solidFill>
              </a:rPr>
              <a:t>02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7EEEA2D-48D1-46EF-913F-E36F3FF191FA}"/>
              </a:ext>
            </a:extLst>
          </p:cNvPr>
          <p:cNvSpPr>
            <a:spLocks noGrp="1"/>
          </p:cNvSpPr>
          <p:nvPr/>
        </p:nvSpPr>
        <p:spPr>
          <a:xfrm>
            <a:off x="1790700" y="3105150"/>
            <a:ext cx="4476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7F5F0"/>
                </a:solidFill>
              </a:defRPr>
            </a:defPPr>
          </a:lstStyle>
          <a:p>
            <a:pPr>
              <a:defRPr sz="1575" b="1">
                <a:solidFill>
                  <a:srgbClr val="F7F5F0"/>
                </a:solidFill>
              </a:defRPr>
            </a:pPr>
            <a:r>
              <a:rPr sz="1575" b="1">
                <a:solidFill>
                  <a:srgbClr val="F7F5F0"/>
                </a:solidFill>
              </a:rPr>
              <a:t>Protección inmediata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85FE476-9223-49CB-BCCF-DED8E02F83DC}"/>
              </a:ext>
            </a:extLst>
          </p:cNvPr>
          <p:cNvSpPr>
            <a:spLocks noGrp="1"/>
          </p:cNvSpPr>
          <p:nvPr/>
        </p:nvSpPr>
        <p:spPr>
          <a:xfrm>
            <a:off x="7810500" y="3133725"/>
            <a:ext cx="266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>
                <a:solidFill>
                  <a:srgbClr val="C9D2D9"/>
                </a:solidFill>
              </a:defRPr>
            </a:defPPr>
          </a:lstStyle>
          <a:p>
            <a:pPr>
              <a:defRPr sz="1275">
                <a:solidFill>
                  <a:srgbClr val="C9D2D9"/>
                </a:solidFill>
              </a:defRPr>
            </a:pPr>
            <a:r>
              <a:rPr sz="1275">
                <a:solidFill>
                  <a:srgbClr val="C9D2D9"/>
                </a:solidFill>
              </a:rPr>
              <a:t>Procedimientos y control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C6A96A3-796F-4EF1-BE2D-8520D371D30B}"/>
              </a:ext>
            </a:extLst>
          </p:cNvPr>
          <p:cNvSpPr>
            <a:spLocks noGrp="1"/>
          </p:cNvSpPr>
          <p:nvPr/>
        </p:nvSpPr>
        <p:spPr>
          <a:xfrm>
            <a:off x="1790700" y="3581400"/>
            <a:ext cx="8686800" cy="9525"/>
          </a:xfrm>
          <a:prstGeom prst="rect">
            <a:avLst/>
          </a:prstGeom>
          <a:solidFill>
            <a:srgbClr val="254158"/>
          </a:solidFill>
          <a:ln w="0">
            <a:solidFill>
              <a:srgbClr val="2541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198B2A0D-421D-4768-937C-DC6B4CD719CD}"/>
              </a:ext>
            </a:extLst>
          </p:cNvPr>
          <p:cNvSpPr>
            <a:spLocks noGrp="1"/>
          </p:cNvSpPr>
          <p:nvPr/>
        </p:nvSpPr>
        <p:spPr>
          <a:xfrm>
            <a:off x="781050" y="3848100"/>
            <a:ext cx="209550" cy="495300"/>
          </a:xfrm>
          <a:prstGeom prst="roundRect">
            <a:avLst>
              <a:gd name="adj" fmla="val 36364"/>
            </a:avLst>
          </a:prstGeom>
          <a:solidFill>
            <a:srgbClr val="36546A"/>
          </a:solidFill>
          <a:ln w="0">
            <a:solidFill>
              <a:srgbClr val="36546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7C70BB0-AF24-4B82-AE8B-06C00A7830E9}"/>
              </a:ext>
            </a:extLst>
          </p:cNvPr>
          <p:cNvSpPr>
            <a:spLocks noGrp="1"/>
          </p:cNvSpPr>
          <p:nvPr/>
        </p:nvSpPr>
        <p:spPr>
          <a:xfrm>
            <a:off x="1181100" y="38862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C3A35C"/>
                </a:solidFill>
              </a:defRPr>
            </a:defPPr>
          </a:lstStyle>
          <a:p>
            <a:pPr>
              <a:defRPr sz="1050" b="1">
                <a:solidFill>
                  <a:srgbClr val="C3A35C"/>
                </a:solidFill>
              </a:defRPr>
            </a:pPr>
            <a:r>
              <a:rPr sz="1050" b="1">
                <a:solidFill>
                  <a:srgbClr val="C3A35C"/>
                </a:solidFill>
              </a:rPr>
              <a:t>03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880B088-0C96-43DD-95A7-CE1C2209265D}"/>
              </a:ext>
            </a:extLst>
          </p:cNvPr>
          <p:cNvSpPr>
            <a:spLocks noGrp="1"/>
          </p:cNvSpPr>
          <p:nvPr/>
        </p:nvSpPr>
        <p:spPr>
          <a:xfrm>
            <a:off x="1790700" y="3848100"/>
            <a:ext cx="4476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7F5F0"/>
                </a:solidFill>
              </a:defRPr>
            </a:defPPr>
          </a:lstStyle>
          <a:p>
            <a:pPr>
              <a:defRPr sz="1575" b="1">
                <a:solidFill>
                  <a:srgbClr val="F7F5F0"/>
                </a:solidFill>
              </a:defRPr>
            </a:pPr>
            <a:r>
              <a:rPr sz="1575" b="1">
                <a:solidFill>
                  <a:srgbClr val="F7F5F0"/>
                </a:solidFill>
              </a:rPr>
              <a:t>Control ambiental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39096F54-9AE1-4E30-9F30-CD3FC4F37388}"/>
              </a:ext>
            </a:extLst>
          </p:cNvPr>
          <p:cNvSpPr>
            <a:spLocks noGrp="1"/>
          </p:cNvSpPr>
          <p:nvPr/>
        </p:nvSpPr>
        <p:spPr>
          <a:xfrm>
            <a:off x="7810500" y="3876675"/>
            <a:ext cx="266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>
                <a:solidFill>
                  <a:srgbClr val="C9D2D9"/>
                </a:solidFill>
              </a:defRPr>
            </a:defPPr>
          </a:lstStyle>
          <a:p>
            <a:pPr>
              <a:defRPr sz="1275">
                <a:solidFill>
                  <a:srgbClr val="C9D2D9"/>
                </a:solidFill>
              </a:defRPr>
            </a:pPr>
            <a:r>
              <a:rPr sz="1275">
                <a:solidFill>
                  <a:srgbClr val="C9D2D9"/>
                </a:solidFill>
              </a:rPr>
              <a:t>Diseño, flujos y vigilancia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1E0F87F-BCC0-414F-B404-196D9D733406}"/>
              </a:ext>
            </a:extLst>
          </p:cNvPr>
          <p:cNvSpPr>
            <a:spLocks noGrp="1"/>
          </p:cNvSpPr>
          <p:nvPr/>
        </p:nvSpPr>
        <p:spPr>
          <a:xfrm>
            <a:off x="1790700" y="4324350"/>
            <a:ext cx="8686800" cy="9525"/>
          </a:xfrm>
          <a:prstGeom prst="rect">
            <a:avLst/>
          </a:prstGeom>
          <a:solidFill>
            <a:srgbClr val="254158"/>
          </a:solidFill>
          <a:ln w="0">
            <a:solidFill>
              <a:srgbClr val="2541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F35461FF-A562-497E-A31D-40703088E3E8}"/>
              </a:ext>
            </a:extLst>
          </p:cNvPr>
          <p:cNvSpPr>
            <a:spLocks noGrp="1"/>
          </p:cNvSpPr>
          <p:nvPr/>
        </p:nvSpPr>
        <p:spPr>
          <a:xfrm>
            <a:off x="781050" y="4591050"/>
            <a:ext cx="209550" cy="495300"/>
          </a:xfrm>
          <a:prstGeom prst="roundRect">
            <a:avLst>
              <a:gd name="adj" fmla="val 36364"/>
            </a:avLst>
          </a:prstGeom>
          <a:solidFill>
            <a:srgbClr val="36546A"/>
          </a:solidFill>
          <a:ln w="0">
            <a:solidFill>
              <a:srgbClr val="36546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95022089-70BA-4D9C-807C-B5562D823573}"/>
              </a:ext>
            </a:extLst>
          </p:cNvPr>
          <p:cNvSpPr>
            <a:spLocks noGrp="1"/>
          </p:cNvSpPr>
          <p:nvPr/>
        </p:nvSpPr>
        <p:spPr>
          <a:xfrm>
            <a:off x="1181100" y="462915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C3A35C"/>
                </a:solidFill>
              </a:defRPr>
            </a:defPPr>
          </a:lstStyle>
          <a:p>
            <a:pPr>
              <a:defRPr sz="1050" b="1">
                <a:solidFill>
                  <a:srgbClr val="C3A35C"/>
                </a:solidFill>
              </a:defRPr>
            </a:pPr>
            <a:r>
              <a:rPr sz="1050" b="1">
                <a:solidFill>
                  <a:srgbClr val="C3A35C"/>
                </a:solidFill>
              </a:rPr>
              <a:t>04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5B4BB0C6-BDF1-42F6-85E5-2BD8F1FBE882}"/>
              </a:ext>
            </a:extLst>
          </p:cNvPr>
          <p:cNvSpPr>
            <a:spLocks noGrp="1"/>
          </p:cNvSpPr>
          <p:nvPr/>
        </p:nvSpPr>
        <p:spPr>
          <a:xfrm>
            <a:off x="1790700" y="4591050"/>
            <a:ext cx="4476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7F5F0"/>
                </a:solidFill>
              </a:defRPr>
            </a:defPPr>
          </a:lstStyle>
          <a:p>
            <a:pPr>
              <a:defRPr sz="1575" b="1">
                <a:solidFill>
                  <a:srgbClr val="F7F5F0"/>
                </a:solidFill>
              </a:defRPr>
            </a:pPr>
            <a:r>
              <a:rPr sz="1575" b="1">
                <a:solidFill>
                  <a:srgbClr val="F7F5F0"/>
                </a:solidFill>
              </a:rPr>
              <a:t>Crisis y recuperación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D3B6A6A-14C7-417A-A741-FBCC137D30A9}"/>
              </a:ext>
            </a:extLst>
          </p:cNvPr>
          <p:cNvSpPr>
            <a:spLocks noGrp="1"/>
          </p:cNvSpPr>
          <p:nvPr/>
        </p:nvSpPr>
        <p:spPr>
          <a:xfrm>
            <a:off x="7810500" y="4619625"/>
            <a:ext cx="266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>
                <a:solidFill>
                  <a:srgbClr val="C9D2D9"/>
                </a:solidFill>
              </a:defRPr>
            </a:defPPr>
          </a:lstStyle>
          <a:p>
            <a:pPr>
              <a:defRPr sz="1275">
                <a:solidFill>
                  <a:srgbClr val="C9D2D9"/>
                </a:solidFill>
              </a:defRPr>
            </a:pPr>
            <a:r>
              <a:rPr sz="1275">
                <a:solidFill>
                  <a:srgbClr val="C9D2D9"/>
                </a:solidFill>
              </a:rPr>
              <a:t>Continuidad de la misión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15F551AB-8B29-4DEC-A9CD-84CE6EAC9CCA}"/>
              </a:ext>
            </a:extLst>
          </p:cNvPr>
          <p:cNvSpPr>
            <a:spLocks noGrp="1"/>
          </p:cNvSpPr>
          <p:nvPr/>
        </p:nvSpPr>
        <p:spPr>
          <a:xfrm>
            <a:off x="1790700" y="5067300"/>
            <a:ext cx="8686800" cy="9525"/>
          </a:xfrm>
          <a:prstGeom prst="rect">
            <a:avLst/>
          </a:prstGeom>
          <a:solidFill>
            <a:srgbClr val="254158"/>
          </a:solidFill>
          <a:ln w="0">
            <a:solidFill>
              <a:srgbClr val="25415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A2DC089-086D-4E35-8C4D-0BE2CCF9DCE1}"/>
              </a:ext>
            </a:extLst>
          </p:cNvPr>
          <p:cNvSpPr>
            <a:spLocks noGrp="1"/>
          </p:cNvSpPr>
          <p:nvPr/>
        </p:nvSpPr>
        <p:spPr>
          <a:xfrm>
            <a:off x="3352800" y="5376863"/>
            <a:ext cx="4762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>
                <a:solidFill>
                  <a:srgbClr val="F7F5F0"/>
                </a:solidFill>
              </a:defRPr>
            </a:defPPr>
          </a:lstStyle>
          <a:p>
            <a:pPr>
              <a:defRPr sz="1500">
                <a:solidFill>
                  <a:srgbClr val="F7F5F0"/>
                </a:solidFill>
              </a:defRPr>
            </a:pPr>
            <a:r>
              <a:rPr sz="1500" b="1" dirty="0">
                <a:solidFill>
                  <a:srgbClr val="F7F5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 </a:t>
            </a:r>
            <a:r>
              <a:rPr sz="1500" b="1" dirty="0" err="1">
                <a:solidFill>
                  <a:srgbClr val="F7F5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</a:t>
            </a:r>
            <a:r>
              <a:rPr sz="1500" b="1" dirty="0">
                <a:solidFill>
                  <a:srgbClr val="F7F5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1500" b="1" dirty="0" err="1">
                <a:solidFill>
                  <a:srgbClr val="F7F5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compensa</a:t>
            </a:r>
            <a:r>
              <a:rPr sz="1500" b="1" dirty="0">
                <a:solidFill>
                  <a:srgbClr val="F7F5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1500" b="1" dirty="0" err="1">
                <a:solidFill>
                  <a:srgbClr val="F7F5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límites</a:t>
            </a:r>
            <a:r>
              <a:rPr sz="1500" b="1" dirty="0">
                <a:solidFill>
                  <a:srgbClr val="F7F5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las </a:t>
            </a:r>
            <a:r>
              <a:rPr sz="1500" b="1" dirty="0" err="1">
                <a:solidFill>
                  <a:srgbClr val="F7F5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demás</a:t>
            </a:r>
            <a:r>
              <a:rPr sz="1500" b="1" dirty="0">
                <a:solidFill>
                  <a:srgbClr val="F7F5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22D45B4B-AB99-2603-8062-D758EAB37250}"/>
              </a:ext>
            </a:extLst>
          </p:cNvPr>
          <p:cNvSpPr>
            <a:spLocks noGrp="1"/>
          </p:cNvSpPr>
          <p:nvPr/>
        </p:nvSpPr>
        <p:spPr>
          <a:xfrm>
            <a:off x="685800" y="5867400"/>
            <a:ext cx="419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7F5F0"/>
                </a:solidFill>
              </a:defRPr>
            </a:defPPr>
          </a:lstStyle>
          <a:p>
            <a:pPr>
              <a:defRPr sz="1500" b="1">
                <a:solidFill>
                  <a:srgbClr val="F7F5F0"/>
                </a:solidFill>
              </a:defRPr>
            </a:pPr>
            <a:r>
              <a:rPr sz="1500" b="1" dirty="0">
                <a:solidFill>
                  <a:srgbClr val="F7F5F0"/>
                </a:solidFill>
              </a:rPr>
              <a:t>Fernando Vaccotti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4921899A-2454-91FD-E55D-08FB591E8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56" y="6094319"/>
            <a:ext cx="725487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09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6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76A65F7A-7EEB-40AD-8C04-7E10EC48A81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C3A35C"/>
          </a:solidFill>
          <a:ln w="0">
            <a:solidFill>
              <a:srgbClr val="C3A35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1CDFE93-C785-4F01-991D-EC6AE5B72939}"/>
              </a:ext>
            </a:extLst>
          </p:cNvPr>
          <p:cNvSpPr>
            <a:spLocks noGrp="1"/>
          </p:cNvSpPr>
          <p:nvPr/>
        </p:nvSpPr>
        <p:spPr>
          <a:xfrm>
            <a:off x="685800" y="857250"/>
            <a:ext cx="1524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C3A35C"/>
                </a:solidFill>
              </a:defRPr>
            </a:defPPr>
          </a:lstStyle>
          <a:p>
            <a:pPr>
              <a:defRPr sz="975" b="1">
                <a:solidFill>
                  <a:srgbClr val="C3A35C"/>
                </a:solidFill>
              </a:defRPr>
            </a:pPr>
            <a:r>
              <a:rPr sz="975" b="1">
                <a:solidFill>
                  <a:srgbClr val="C3A35C"/>
                </a:solidFill>
              </a:rPr>
              <a:t>CIERRE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82ABFB4-396D-416F-82C0-3F093CC3E836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79057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900" b="1">
                <a:solidFill>
                  <a:srgbClr val="F7F5F0"/>
                </a:solidFill>
              </a:defRPr>
            </a:defPPr>
          </a:lstStyle>
          <a:p>
            <a:pPr>
              <a:defRPr sz="3900" b="1">
                <a:solidFill>
                  <a:srgbClr val="F7F5F0"/>
                </a:solidFill>
              </a:defRPr>
            </a:pPr>
            <a:r>
              <a:rPr sz="3900" b="1">
                <a:solidFill>
                  <a:srgbClr val="F7F5F0"/>
                </a:solidFill>
              </a:rPr>
              <a:t>De la sorpresa</a:t>
            </a:r>
          </a:p>
          <a:p>
            <a:pPr>
              <a:defRPr sz="3900" b="1">
                <a:solidFill>
                  <a:srgbClr val="F7F5F0"/>
                </a:solidFill>
              </a:defRPr>
            </a:pPr>
            <a:r>
              <a:rPr sz="3900" b="1">
                <a:solidFill>
                  <a:srgbClr val="F7F5F0"/>
                </a:solidFill>
              </a:rPr>
              <a:t>a la preparación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0FC275-760F-4905-8CA1-0BBAE5E879D3}"/>
              </a:ext>
            </a:extLst>
          </p:cNvPr>
          <p:cNvSpPr>
            <a:spLocks noGrp="1"/>
          </p:cNvSpPr>
          <p:nvPr/>
        </p:nvSpPr>
        <p:spPr>
          <a:xfrm>
            <a:off x="723900" y="3390900"/>
            <a:ext cx="8096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>
                <a:solidFill>
                  <a:srgbClr val="C9D2D9"/>
                </a:solidFill>
              </a:defRPr>
            </a:defPPr>
          </a:lstStyle>
          <a:p>
            <a:pPr>
              <a:defRPr sz="1875">
                <a:solidFill>
                  <a:srgbClr val="C9D2D9"/>
                </a:solidFill>
              </a:defRPr>
            </a:pPr>
            <a:r>
              <a:rPr sz="1875">
                <a:solidFill>
                  <a:srgbClr val="C9D2D9"/>
                </a:solidFill>
              </a:rPr>
              <a:t>¿Estamos viendo solamente lo que ocurrió, o aprendiendo a leer lo que puede ocurrir?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FB47401-D896-4FE0-9435-6EE1733C613C}"/>
              </a:ext>
            </a:extLst>
          </p:cNvPr>
          <p:cNvSpPr>
            <a:spLocks noGrp="1"/>
          </p:cNvSpPr>
          <p:nvPr/>
        </p:nvSpPr>
        <p:spPr>
          <a:xfrm>
            <a:off x="723900" y="4324350"/>
            <a:ext cx="2571750" cy="38100"/>
          </a:xfrm>
          <a:prstGeom prst="rect">
            <a:avLst/>
          </a:prstGeom>
          <a:solidFill>
            <a:srgbClr val="C3A35C"/>
          </a:solidFill>
          <a:ln w="0">
            <a:solidFill>
              <a:srgbClr val="C3A35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B7B014C-BBEF-4FF6-ADB8-457562799AE2}"/>
              </a:ext>
            </a:extLst>
          </p:cNvPr>
          <p:cNvSpPr>
            <a:spLocks noGrp="1"/>
          </p:cNvSpPr>
          <p:nvPr/>
        </p:nvSpPr>
        <p:spPr>
          <a:xfrm>
            <a:off x="723900" y="4724400"/>
            <a:ext cx="638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7F5F0"/>
                </a:solidFill>
              </a:defRPr>
            </a:defPPr>
          </a:lstStyle>
          <a:p>
            <a:pPr>
              <a:defRPr sz="1425" b="1">
                <a:solidFill>
                  <a:srgbClr val="F7F5F0"/>
                </a:solidFill>
              </a:defRPr>
            </a:pPr>
            <a:r>
              <a:rPr sz="1425" b="1">
                <a:solidFill>
                  <a:srgbClr val="F7F5F0"/>
                </a:solidFill>
              </a:rPr>
              <a:t>Anticipar · Proteger · Responder · Recuperar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D874F56-766F-43C1-95A3-60B73C537653}"/>
              </a:ext>
            </a:extLst>
          </p:cNvPr>
          <p:cNvSpPr>
            <a:spLocks noGrp="1"/>
          </p:cNvSpPr>
          <p:nvPr/>
        </p:nvSpPr>
        <p:spPr>
          <a:xfrm>
            <a:off x="723900" y="5829299"/>
            <a:ext cx="3837342" cy="41013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7F5F0"/>
                </a:solidFill>
              </a:defRPr>
            </a:defPPr>
          </a:lstStyle>
          <a:p>
            <a:pPr>
              <a:defRPr sz="1200" b="1">
                <a:solidFill>
                  <a:srgbClr val="F7F5F0"/>
                </a:solidFill>
              </a:defRPr>
            </a:pPr>
            <a:r>
              <a:rPr sz="1600" b="1" dirty="0">
                <a:solidFill>
                  <a:srgbClr val="F7F5F0"/>
                </a:solidFill>
              </a:rPr>
              <a:t>Fernando Vaccotti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6976DD-DA24-49E6-8BB7-F5C44005EA59}"/>
              </a:ext>
            </a:extLst>
          </p:cNvPr>
          <p:cNvSpPr>
            <a:spLocks noGrp="1"/>
          </p:cNvSpPr>
          <p:nvPr/>
        </p:nvSpPr>
        <p:spPr>
          <a:xfrm>
            <a:off x="8820150" y="5939116"/>
            <a:ext cx="36385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8FA2B1"/>
                </a:solidFill>
              </a:defRPr>
            </a:defPPr>
          </a:lstStyle>
          <a:p>
            <a:pPr>
              <a:defRPr sz="825" b="1">
                <a:solidFill>
                  <a:srgbClr val="8FA2B1"/>
                </a:solidFill>
              </a:defRPr>
            </a:pPr>
            <a:r>
              <a:rPr sz="825" b="1">
                <a:solidFill>
                  <a:srgbClr val="8FA2B1"/>
                </a:solidFill>
              </a:rPr>
              <a:t>SMART MANAGEMENT · RIESGO Y PROTECCIÓN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D34EDC5-D0ED-60E4-4CA0-BDF955225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64622"/>
            <a:ext cx="730624" cy="48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3196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330</Words>
  <Application>Microsoft Office PowerPoint</Application>
  <DocSecurity>0</DocSecurity>
  <PresentationFormat>Panorámica</PresentationFormat>
  <Paragraphs>92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8" baseType="lpstr">
      <vt:lpstr>Aptos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Fernando Vaccotti</cp:lastModifiedBy>
  <cp:revision>1</cp:revision>
  <dcterms:created xsi:type="dcterms:W3CDTF">2026-10-10T02:48:07Z</dcterms:created>
  <dcterms:modified xsi:type="dcterms:W3CDTF">2026-10-10T03:02:45Z</dcterms:modified>
</cp:coreProperties>
</file>